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78619-0C49-4C72-8D58-812929CB3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53ADD-81BE-41DF-8374-2BFA0017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43A0B-CDBF-4E14-BACD-DAB94868D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D6AEC-29CA-42F7-AC8A-330E8CA29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E1FCE-57DE-4F1B-83BC-F2AE05CAD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605DA-3CA6-4C14-9CEE-C3BC4F0C6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45DEF-F605-4523-8FD2-F152A4BD0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897B2-A27C-4973-8821-0D198C64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F3A3A-13F7-4239-972D-DE5FED03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2C49F-8B2F-433B-9B5C-6FA7C3831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81079-A951-48B0-8CC6-15194E74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43330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小儿推拿试讲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小儿推拿治疗常见病症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小儿推拿的注意事项与禁忌症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小儿推拿的发展前景与展望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50" r="167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小儿推拿是一种通过手法按摩刺激小儿特定穴位，以调节脏腑、经络和气血，达到治疗小儿常见疾病和改善健康状况的中医外治方法。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小儿推拿起源于中国古代，经过长期实践和发展，形成了独特的理论体系和手法技术。随着现代医学的发展，小儿推拿逐渐受到广泛认可和应用，成为儿科治疗的重要手段之一。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35" r="166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以阴阳五行、脏腑经络等中医理论为基础，通过刺激穴位、调和气血、平衡阴阳来达到治疗目的。其特点包括无创伤、无副作用、操作简便、疗效显著等。小儿推拿不仅对常见的小儿疾病有良好疗效，还可提高小儿免疫力、促进生长发育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小儿推拿手法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推法是小儿推拿中常用的手法之一，通过在穴位上做直线推动，以刺激经络和穴位，达到调和气血、平衡阴阳的效果。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推法一般使用拇指指腹或食指、中指的指腹进行操作，力度要适中、均匀，以产生酸胀感为佳。在操作过程中，要保持一定的频率和力度，使患儿感到舒适。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41" b="159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揉法是一种轻柔的按摩手法，通过在穴位上做旋转运动，以刺激穴位和舒缓肌肉紧张。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揉法一般使用手掌或手指进行操作，力度要轻柔、均匀，以产生舒适感为佳。在操作过程中，要保持一定的力度和旋转幅度，使患儿感到舒适。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揉法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896" r="108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捏法是一种较为有力的按摩手法，通过在穴位上做捏提动作，以刺激穴位和促进气血流通。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捏法一般使用拇指和其他手指进行操作，力度要适中、均匀，以产生酸胀感为佳。在操作过程中，要保持一定的捏提力度和节奏，使患儿感到舒适。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捏法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875" b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摩法是一种轻柔的按摩手法，通过在穴位上做环形运动，以刺激穴位和舒缓肌肉紧张。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摩法一般使用手掌或手指进行操作，力度要轻柔、均匀，以产生舒适感为佳。在操作过程中，要保持一定的环形运动幅度和节奏，使患儿感到舒适。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摩法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除了上述四种常用手法外，小儿推拿还包括拍法、搓法、抖法等多种手法，每种手法都有其独特的作用和适用范围。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拍法是一种较为轻柔的按摩手法，通过在穴位上做拍打动作，以刺激穴位和促进气血流通；搓法是一种较为有力的按摩手法，通过在穴位上做搓揉动作，以刺激穴位和舒缓肌肉紧张；抖法是一种较为轻柔的按摩手法，通过在穴位上做抖动动作，以刺激穴位和舒缓肌肉紧张。这些手法在使用时也要根据患儿的具体情况和需要选择合适的力度、频率和节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其他常用手法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小儿推拿治疗常见病症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小儿感冒时，可以采用推拿手法来缓解症状，如清肺经、推天河水等。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儿感冒时，家长可以给孩子清肺经，用拇指指腹从无名指的指根推向指尖，能够疏风解表，缓解咳嗽、流涕等症状。同时可以推天河水，用食指和中指的指腹从腕横纹推向肘横纹，能够清热解表，缓解发热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https://d.book118.com/935143330240011040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2024-08-31T22:24:37.779</cp:lastPrinted>
  <dcterms:created xsi:type="dcterms:W3CDTF">2024-08-31T14:24:37Z</dcterms:created>
  <dcterms:modified xsi:type="dcterms:W3CDTF">2024-08-31T14:24:39Z</dcterms:modified>
</cp:coreProperties>
</file>