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91623EA-FF44-433F-9C40-CEF2D04AFA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7FEA0E-336B-42FB-9395-8620D5E7AE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907672C-659B-4CCD-B943-7C29E61BAB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F792965-BF2D-4405-9B95-339E018818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C252308-DFFA-4AF3-9294-190D76C5D58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DF7515D-8A78-4539-8F76-D963AD7F4B4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4694B23-70A6-4960-BBA7-4A605AAB870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E2B8B75-8D47-4391-9045-972B3B65F3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E6D7004-CD33-4F77-BEC4-07D2A7A9F6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ECD684-5BFA-4C2A-A4F1-851B9AEACF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9280E7-70CD-4001-B774-3AA900DB3D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5143334240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470139" y="529006"/>
            <a:ext cx="7248525" cy="16573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050" b="1">
                <a:solidFill>
                  <a:srgbClr val="FFFFFF">
                    <a:alpha val="100000"/>
                  </a:srgbClr>
                </a:solidFill>
                <a:latin typeface="Microsoft Yahei"/>
                <a:ea typeface="Microsoft Yahei"/>
                <a:cs typeface="Microsoft Yahei"/>
              </a:rPr>
              <a:t>有效的风险评估方法</a:t>
            </a:r>
          </a:p>
        </p:txBody>
      </p:sp>
      <p:sp>
        <p:nvSpPr>
          <p:cNvPr id="3" name="TextBox 3"/>
          <p:cNvSpPr txBox="1"/>
          <p:nvPr/>
        </p:nvSpPr>
        <p:spPr>
          <a:xfrm>
            <a:off x="1123166" y="5720870"/>
            <a:ext cx="38671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6798437" y="5720870"/>
            <a:ext cx="426720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a:solidFill>
                  <a:srgbClr val="FFFFFF">
                    <a:alpha val="100000"/>
                  </a:srgbClr>
                </a:solidFill>
                <a:latin typeface="Microsoft Yahei"/>
                <a:ea typeface="Microsoft Yahei"/>
                <a:cs typeface="Microsoft Yahei"/>
              </a:rPr>
              <a:t>2024-01-26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5170170" y="171260"/>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4467920" y="1030644"/>
            <a:ext cx="3256160" cy="57292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2054178" y="1507605"/>
            <a:ext cx="8083645" cy="5056027"/>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风险识别与分类</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风险评估方法与工具</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数据收集与分析技巧</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风险等级划分与应对措施</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持续改进与监控机制建立</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案例分析与经验分享</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600" b="1">
                <a:solidFill>
                  <a:srgbClr val="FFFFFF">
                    <a:alpha val="100000"/>
                  </a:srgbClr>
                </a:solidFill>
                <a:latin typeface="Microsoft Yahei"/>
                <a:ea typeface="Microsoft Yahei"/>
                <a:cs typeface="Microsoft Yahei"/>
              </a:rPr>
              <a:t>01</a:t>
            </a:r>
          </a:p>
        </p:txBody>
      </p:sp>
      <p:sp>
        <p:nvSpPr>
          <p:cNvPr id="3" name="TextBox 3"/>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风险识别与分类</a:t>
            </a:r>
          </a:p>
        </p:txBody>
      </p:sp>
      <p:sp>
        <p:nvSpPr>
          <p:cNvPr id="4" name="TextBox 4"/>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C21401">
                    <a:alpha val="100000"/>
                  </a:srgbClr>
                </a:solidFill>
                <a:latin typeface="Microsoft Yahei"/>
                <a:ea typeface="Microsoft Yahei"/>
                <a:cs typeface="Microsoft Yahei"/>
              </a:rPr>
              <a:t>CHAPTER</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010" r="10010"/>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67" r="16667"/>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确定风险源</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收集风险信息</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风险初步筛选</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风险清单制定</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风险识别过程</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通过对项目、业务或组织的全面分析，识别出可能对项目目标产生负面影响的因素。</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对收集到的风险信息进行初步筛选，去除明显不重要或影响较小的风险。</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通过历史数据、专家意见、利益相关者反馈等途径，收集与风险源相关的信息。</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将筛选后的风险进行整理，形成风险清单，为后续的风险分类和评估提供依据。</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按风险来源分类</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可分为内部风险和外部风险。内部风险主要来源于项目团队、资源、技术等方面；外部风险则主要来源于市场、政策、自然环境等方面。</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按风险性质分类</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可分为纯粹风险和投机风险。纯粹风险只会带来损失，而投机风险则可能带来损失或收益。</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按风险影响范围分类</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可分为局部风险和全局风险。局部风险影响范围较小，而全局风险则可能对整个项目或组织产生重大影响。</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风险分类标准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59" r="25659"/>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由于技术不成熟、技术难度过高或技术更新过快等原因导致的项目失败或目标无法实现的风险。</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技术风险</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由于市场需求变化、竞争态势变化或政策法规变化等原因导致的项目产品或服务无法顺利推向市场的风险。</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市场风险</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由于人力、物力、财力等资源不足或分配不合理等原因导致的项目无法按计划进行的风险。</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资源风险</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由于项目管理不善、团队协作不畅或沟通不顺畅等原因导致的项目无法顺利推进的风险。</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管理风险</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常见风险类型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600" b="1">
                <a:solidFill>
                  <a:srgbClr val="FFFFFF">
                    <a:alpha val="100000"/>
                  </a:srgbClr>
                </a:solidFill>
                <a:latin typeface="Microsoft Yahei"/>
                <a:ea typeface="Microsoft Yahei"/>
                <a:cs typeface="Microsoft Yahei"/>
              </a:rPr>
              <a:t>02</a:t>
            </a:r>
          </a:p>
        </p:txBody>
      </p:sp>
      <p:sp>
        <p:nvSpPr>
          <p:cNvPr id="3" name="TextBox 3"/>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风险评估方法与工具</a:t>
            </a:r>
          </a:p>
        </p:txBody>
      </p:sp>
      <p:sp>
        <p:nvSpPr>
          <p:cNvPr id="4" name="TextBox 4"/>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C21401">
                    <a:alpha val="100000"/>
                  </a:srgbClr>
                </a:solidFill>
                <a:latin typeface="Microsoft Yahei"/>
                <a:ea typeface="Microsoft Yahei"/>
                <a:cs typeface="Microsoft Yahei"/>
              </a:rPr>
              <a:t>CHAPTER</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德尔菲法</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通过匿名方式征求专家意见，经过反复征询、归纳、修改，最后汇总成专家基本一致的看法，作为评估的结果。</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历史比较法</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借鉴历史上类似事件的风险数据和信息，与当前事件进行比较分析，以评估潜在风险。</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专家评估法</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利用专家经验、知识和判断力，对潜在风险进行主观评估。</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定性评估方法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概率风险评估法</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通过分析历史数据，确定风险事件发生的概率及后果，进而计算风险指标。</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敏感性分析</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研究关键参数变化对风险指标的影响程度，以找出敏感因素。</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蒙特卡罗模拟法</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利用计算机模拟技术，随机抽取参数进行多次模拟运算，以获得风险指标的统计分布。</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定量评估方法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一种将风险事件发生的可能性和后果严重程度进行量化的工具，通过构建矩阵对风险进行等级划分。</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风险矩阵</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故障树分析（FTA）</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事件树分析（ETA）</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风险评估软件</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一种自上而下的分析方法，通过逻辑推理找出系统潜在的风险因素及其组合方式。</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一种自下而上的分析方法，分析特定事件在不同条件下的可能发展路径及后果。</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如@Risk、Crystal Ball等，可集成到Excel等电子表格软件中，方便进行风险评估和模拟分析。</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风险评估工具介绍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600" b="1">
                <a:solidFill>
                  <a:srgbClr val="FFFFFF">
                    <a:alpha val="100000"/>
                  </a:srgbClr>
                </a:solidFill>
                <a:latin typeface="Microsoft Yahei"/>
                <a:ea typeface="Microsoft Yahei"/>
                <a:cs typeface="Microsoft Yahei"/>
              </a:rPr>
              <a:t>03</a:t>
            </a:r>
          </a:p>
        </p:txBody>
      </p:sp>
      <p:sp>
        <p:nvSpPr>
          <p:cNvPr id="3" name="TextBox 3"/>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数据收集与分析技巧</a:t>
            </a:r>
          </a:p>
        </p:txBody>
      </p:sp>
      <p:sp>
        <p:nvSpPr>
          <p:cNvPr id="4" name="TextBox 4"/>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C21401">
                    <a:alpha val="100000"/>
                  </a:srgbClr>
                </a:solidFill>
                <a:latin typeface="Microsoft Yahei"/>
                <a:ea typeface="Microsoft Yahei"/>
                <a:cs typeface="Microsoft Yahei"/>
              </a:rPr>
              <a:t>CHAPTER</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1875" r="218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采用多种数据收集方法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如文献调研、实地观察、深度访谈等，以获取更全面、深入的数据。</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确定数据来源</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根据评估目标，明确需要收集的数据类型、来源和范围。</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设计数据收集工具</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如问卷、访谈提纲、观察记录表等，确保数据收集的准确性和一致性。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数据收集途径和策略</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描述性统计分析</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对数据进行整理和描述，如频数分布、均值、标准差等，以了解数据的基本情况和分布规律。</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推论性统计分析</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通过假设检验、方差分析等方法，探究数据间的差异和关系，为风险评估提供更有力的依据。</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数据挖掘技术</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运用聚类分析、关联规则挖掘等方法，发现数据中的隐藏信息和潜在风险。</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数据分析方法和技术</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https://d.book118.com/935143334240011110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5C0B15"/>
      </a:dk1>
      <a:lt1>
        <a:srgbClr val="FFFCF9"/>
      </a:lt1>
      <a:dk2>
        <a:srgbClr val="000000"/>
      </a:dk2>
      <a:lt2>
        <a:srgbClr val="FFFFFF"/>
      </a:lt2>
      <a:accent1>
        <a:srgbClr val="BA242F"/>
      </a:accent1>
      <a:accent2>
        <a:srgbClr val="C49E6D"/>
      </a:accent2>
      <a:accent3>
        <a:srgbClr val="E71A34"/>
      </a:accent3>
      <a:accent4>
        <a:srgbClr val="E8C496"/>
      </a:accent4>
      <a:accent5>
        <a:srgbClr val="EA6A6A"/>
      </a:accent5>
      <a:accent6>
        <a:srgbClr val="979797"/>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2024-09-16T02:30:19.982</cp:lastPrinted>
  <dcterms:created xsi:type="dcterms:W3CDTF">2024-09-15T18:30:20Z</dcterms:created>
  <dcterms:modified xsi:type="dcterms:W3CDTF">2024-09-15T18:30:22Z</dcterms:modified>
</cp:coreProperties>
</file>