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0C1D9B-91D6-4BEB-A6CD-4BCC59ABC6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130B26-C58E-430D-B198-EECDEA407A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E7B575-73F1-4F7A-97C7-505EE2D776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E43086-E6C0-4C3B-B40E-1E51F8E678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3FA9B3-F6E3-40DA-A7E6-83D2993D45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A67305-8125-437E-AD10-E1501B30C7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C5649A-B66C-4394-BAAA-4BF5AAFD43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AD7000-918E-44D5-892E-552E558898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ADF6E7-FA69-44E7-931D-B02EFFC373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7B193D-E599-48FC-87C9-DE3DB2535F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7649CB-5377-4D8B-9528-83A5C10360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144040004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吴诚北大版本供应链管理与化</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endParaRPr lang="en-US" sz="2025">
              <a:solidFill>
                <a:schemeClr val="dk2">
                  <a:alpha val="100000"/>
                </a:schemeClr>
              </a:solidFill>
              <a:latin typeface="Microsoft Yahei"/>
              <a:ea typeface="Microsoft Yahei"/>
              <a:cs typeface="Microsoft Yahei"/>
            </a:endParaRP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采购与供应链管理概述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采购策略制定与执行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库存管理优化实践分享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物流配送网络规划与设计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供应链协同机制构建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采购与供应链管理风险防范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总结：提升企业采购与供应链管理水平</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采购与供应链管理概述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采购是指企业在一定条件下从供应市场获取产品或服务作为企业资源，以保证企业生产及经营活动正常开展的一项企业经营活动。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供应链定义</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供应链是围绕核心企业，通过对信息流、物流、资金流的控制，从采购原材料开始，制成中间产品以及最终产品，最后由销售网络把产品送到消费者手中的，将供应商、制造商、分销商、零售商直到最终用户连成一个整体的功能网链结构。</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采购与供应链重要性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采购与供应链管理对于企业降低成本、提高效率、增强竞争力具有重要作用，是现代企业管理的重要组成部分。</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采购与供应链定义及重要性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458" r="1645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随着经济全球化的发展，企业采购范围逐渐扩大，全球化采购成为趋势。</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全球化采购</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电子商务技术的发展为采购与供应链管理提供了更便捷、高效的手段。</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电子商务应用</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企业与供应商之间建立长期、稳定的合作关系，共同应对市场变化。</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供应商合作关系</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环保意识的提高使得绿色供应链管理成为企业可持续发展的重要方向。</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绿色供应链管理</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采购与供应链管理发展趋势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750" r="14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供应链协同提升企业整体竞争力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供应链各节点企业之间的协同合作，可以提升企业整体竞争力，实现共赢。</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供应链优化增强核心竞争力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通过优化供应链管理，企业可以降低成本、提高效率、快速响应市场需求，从而增强核心竞争力。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核心竞争力巩固供应链地位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企业的核心竞争力越强，其在供应链中的地位越稳固，越有利于与供应商建立长期合作关系。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企业核心竞争力与供应链关系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采购策略制定与执行</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99" r="326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8956" r="1895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明确采购物品的数量、质量、规格、型号等要求，结合生产计划和销售计划进行预测。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需求分析</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采用ABC分类法、定量分析法等，对采购需求进行优先级排序和量化分析。</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分析方法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采购需求分析与方法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考察供应商的注册资本、经营范围、行业地位等基本情况。</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供应商资质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质量与价格</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583" r="16583"/>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服务与交货期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2" r="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评估供应商的产品质量、价格水平及性价比，确保采购物品满足生产要求且成本可控。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考察供应商的售后服务、交货期限等，确保采购过程顺畅、高效。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供应商选择评估标准设置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0" b="2771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明确采购物品、数量、价格、交货期限、付款方式等条款，确保双方权益得到保障。</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建立合同履行监控机制，对供应商的生产进度、交货情况进行实时跟踪和监督，确保采购计划按时完成。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采购合同签订与履行监控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履行监控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合同签订</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库存管理优化实践分享</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包括资金占用成本、存储空间成本、管理维护成本等。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库存成本构成分析</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采用ABC分类法、定期订货法、定量订货法等，结合实际情况进行合理选择。</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库存成本控制方法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利用ERP、WMS等信息系统，实现库存数据的实时更新和共享，提高库存管理效率。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信息化手段应用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库存成本分析及控制方法论述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精准预测需求</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通过市场调研、历史数据分析等手段，准确预测未来一段时间内的产品需求。</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优化库存结构</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根据产品特性和市场需求，合理调整库存结构，降低呆滞库存比例。</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加强供应链协同</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与供应商、分销商等合作伙伴加强协同，实现信息共享和资源整合，提高整体供应链效率。</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库存周转率提升途径探讨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根据产品特性、需求波动情况、补货周期等因素，合理设置安全库存水平。</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安全库存设置原则</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采用统计分析方法，如正态分布、泊松分布等，结合历史数据和企业实际情况进行设置。</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安全库存设置技巧</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定期对安全库存水平进行评估，根据实际情况进行调整，确保库存既能满足市场需求，又不会造成过多的资金占用。</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定期评估与调整</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安全库存设置原则及技巧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物流配送网络规划与设计</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https://d.book118.com/935144040004011114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2024-09-20T23:25:38.251</cp:lastPrinted>
  <dcterms:created xsi:type="dcterms:W3CDTF">2024-09-20T15:25:38Z</dcterms:created>
  <dcterms:modified xsi:type="dcterms:W3CDTF">2024-09-20T15:25:40Z</dcterms:modified>
</cp:coreProperties>
</file>