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503CE6-6B73-44C5-8D21-8F20AF540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681257-462D-417D-8298-570D8078C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25DDBC-5BDA-4749-A7B6-10526D95C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E0C8EC-5AD2-4A82-9D9D-7679BF3D1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EB0D5F-2110-48EA-BA85-DDAA00D55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138831-C171-4BEB-8FC0-5F71C0183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3B55D5-037C-4199-A2D4-8E3F0CE86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EDEC23-C232-4202-AD20-6F27D3CA4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0F0E35-DDC3-4FE4-B732-E5F78054B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E0A1E9-D1D8-4137-A49A-C82ED6875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338B10-9A0D-492D-A636-4E9D33F17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14433134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外科护理查房情景模拟PPT\n## 1.外科护理查房的基本概念与重要性\n### 1.1外科护理查房的目的和意义\n### 1.2外科护理查房的关键要素\n### 1.3外科护理查房对患者康复的影响\n## 2.外科护理查房的流程与规范\n### 2.1外科护理查房前的准备工作\n### 2.2外科护理查房过程中的关键步骤\n### 2.3外科护理查房后的跟进与评估\n## 3.外科护理查房中的沟通与协作\n### 3.1外科护理查房中的有效沟通技巧\n### 3.2外科护理查房中的团队协作与分工\n### 3.3外科护理查房中处理突发情况的方法\n## 4.外科护理查房案例分析\n### 4.1典型外科护理查房案例介绍\n### 4.2外科护理查房案例的关键问题与分析\n### 4.3外科护理查房案例的启示与教训\n## 5.外科护理查房的未来发展趋势\n### 5.1外科护理查房的技术创新与应用\n### 5.2外科护理查房的教育培训与职业发展\n### 5.3外科护理查房的未来挑战与机遇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6800"/>
              <a:t>外科护理查房情景模拟PPT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外科护理查房的基本概念与重要性</a:t>
            </a:r>
            <a:endParaRPr/>
          </a:p>
        </p:txBody>
      </p:sp>
      <p:sp>
        <p:nvSpPr>
          <p:cNvPr id="13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7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77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提高护理质量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确保患者得到专业、全面的护理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发现和解决患者护理问题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提高患者满意度和信任度</a:t>
                </a:r>
                <a:endParaRPr/>
              </a:p>
            </p:txBody>
          </p:sp>
          <p:sp>
            <p:nvSpPr>
              <p:cNvPr id="180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1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促进团队协作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加强护理团队之间的沟通与协作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提高护理团队的整体素质和能力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降低护理差错和事故的发生率</a:t>
                </a:r>
                <a:endParaRPr/>
              </a:p>
            </p:txBody>
          </p:sp>
          <p:sp>
            <p:nvSpPr>
              <p:cNvPr id="184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5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教育和培训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提高护理人员的临床护理能力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培养护理人员的教学意识和能力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为护理人员提供学术交流和学习的平台</a:t>
                </a:r>
                <a:endParaRPr/>
              </a:p>
            </p:txBody>
          </p:sp>
          <p:sp>
            <p:nvSpPr>
              <p:cNvPr id="188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外科护理查房的目的和意义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外科护理查房的关键要素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9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了解患者的病情、治疗和护理需求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评估患者的心理、社会和生理状况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识别患者潜在的健康问题</a:t>
                </a:r>
                <a:endParaRPr/>
              </a:p>
            </p:txBody>
          </p:sp>
          <p:pic>
            <p:nvPicPr>
              <p:cNvPr id="1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9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护理计划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制定针对患者的个性化护理计划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设定护理目标和预期结果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制定护理措施和评价标准</a:t>
                </a:r>
                <a:endParaRPr/>
              </a:p>
            </p:txBody>
          </p:sp>
          <p:pic>
            <p:nvPicPr>
              <p:cNvPr id="2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0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0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查房过程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确保查房过程的规范性和有效性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保持与患者的良好沟通和信息交流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及时调整护理计划和措施</a:t>
                </a:r>
                <a:endParaRPr/>
              </a:p>
            </p:txBody>
          </p:sp>
          <p:pic>
            <p:nvPicPr>
              <p:cNvPr id="2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1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1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促进患者康复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提高患者的疾病认知和治疗依从性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及时发现和处理患者的并发症和不适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降低患者的复发率和再住院率</a:t>
                </a:r>
                <a:endParaRPr/>
              </a:p>
            </p:txBody>
          </p:sp>
          <p:sp>
            <p:nvSpPr>
              <p:cNvPr id="21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提高患者满意度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提供专业、贴心的护理服务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建立良好的护患关系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提高患者对护理服务的认可和信任</a:t>
                </a:r>
                <a:endParaRPr/>
              </a:p>
            </p:txBody>
          </p:sp>
          <p:sp>
            <p:nvSpPr>
              <p:cNvPr id="21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优化护理资源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合理分配护理人力资源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提高护理工作效率和效果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降低护理成本和风险</a:t>
                </a:r>
                <a:endParaRPr/>
              </a:p>
            </p:txBody>
          </p:sp>
          <p:sp>
            <p:nvSpPr>
              <p:cNvPr id="22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外科护理查房对患者康复的影响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外科护理查房的流程与规范</a:t>
            </a:r>
            <a:endParaRPr/>
          </a:p>
        </p:txBody>
      </p:sp>
      <p:sp>
        <p:nvSpPr>
          <p:cNvPr id="22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2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了解患者情况</a:t>
                </a:r>
                <a:endParaRPr/>
              </a:p>
            </p:txBody>
          </p:sp>
          <p:sp>
            <p:nvSpPr>
              <p:cNvPr id="23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阅读病历和护理记录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了解患者的病情、治疗和护理需求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识别患者潜在的健康问题</a:t>
                </a:r>
                <a:endParaRPr/>
              </a:p>
            </p:txBody>
          </p:sp>
        </p:grpSp>
        <p:grpSp>
          <p:nvGrpSpPr>
            <p:cNvPr id="23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准备查房工具</a:t>
                </a:r>
                <a:endParaRPr/>
              </a:p>
            </p:txBody>
          </p:sp>
          <p:sp>
            <p:nvSpPr>
              <p:cNvPr id="23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检查护理病历和查房工具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准备查房所需的仪器设备和信息资源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确保查房环境的整洁和舒适</a:t>
                </a:r>
                <a:endParaRPr/>
              </a:p>
            </p:txBody>
          </p:sp>
        </p:grpSp>
        <p:grpSp>
          <p:nvGrpSpPr>
            <p:cNvPr id="23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分配查房任务</a:t>
                </a:r>
                <a:endParaRPr/>
              </a:p>
            </p:txBody>
          </p:sp>
          <p:sp>
            <p:nvSpPr>
              <p:cNvPr id="23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根据患者情况分配查房人员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制定查房计划和流程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确保查房人员明确自己的职责和任务</a:t>
                </a:r>
                <a:endParaRPr/>
              </a:p>
            </p:txBody>
          </p:sp>
        </p:grpSp>
      </p:grpSp>
      <p:pic>
        <p:nvPicPr>
          <p:cNvPr id="23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外科护理查房前的准备工作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4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5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6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4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48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49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50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与患者沟通，了解患者的病情和需求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观察患者的生命体征和身体状况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评估患者的心理、社会和生理状况</a:t>
                </a:r>
                <a:endParaRPr/>
              </a:p>
            </p:txBody>
          </p:sp>
          <p:sp>
            <p:nvSpPr>
              <p:cNvPr id="251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患者评估</a:t>
                </a:r>
                <a:endParaRPr/>
              </a:p>
            </p:txBody>
          </p:sp>
        </p:grpSp>
        <p:grpSp>
          <p:nvGrpSpPr>
            <p:cNvPr id="252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5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护理计划</a:t>
                </a:r>
                <a:endParaRPr/>
              </a:p>
            </p:txBody>
          </p:sp>
          <p:sp>
            <p:nvSpPr>
              <p:cNvPr id="25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分析患者评估结果，制定护理计划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设定护理目标和预期结果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制定护理措施和评价标准</a:t>
                </a:r>
                <a:endParaRPr/>
              </a:p>
            </p:txBody>
          </p:sp>
        </p:grpSp>
        <p:grpSp>
          <p:nvGrpSpPr>
            <p:cNvPr id="255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56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查房过程</a:t>
                </a:r>
                <a:endParaRPr/>
              </a:p>
            </p:txBody>
          </p:sp>
          <p:sp>
            <p:nvSpPr>
              <p:cNvPr id="257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按照查房计划进行检查和评估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保持与患者的良好沟通和信息交流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及时调整护理计划和措施</a:t>
                </a:r>
                <a:endParaRPr/>
              </a:p>
            </p:txBody>
          </p: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外科护理查房过程中的关键步骤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9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0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1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3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64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65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66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分析查房过程中的问题和成果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总结查房经验和教训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提出改进措施和建议</a:t>
                </a:r>
                <a:endParaRPr/>
              </a:p>
            </p:txBody>
          </p:sp>
          <p:sp>
            <p:nvSpPr>
              <p:cNvPr id="2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查房总结</a:t>
                </a:r>
                <a:endParaRPr/>
              </a:p>
            </p:txBody>
          </p:sp>
        </p:grpSp>
        <p:grpSp>
          <p:nvGrpSpPr>
            <p:cNvPr id="269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7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根据查房结果调整护理计划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执行护理措施，关注患者病情变化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及时评价护理效果和满意度</a:t>
                </a:r>
                <a:endParaRPr/>
              </a:p>
            </p:txBody>
          </p:sp>
          <p:sp>
            <p:nvSpPr>
              <p:cNvPr id="271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护理实施</a:t>
                </a:r>
                <a:endParaRPr/>
              </a:p>
            </p:txBody>
          </p:sp>
          <p:sp>
            <p:nvSpPr>
              <p:cNvPr id="272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73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74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定期进行护理查房和反馈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持续优化护理流程和措施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提高护理质量和患者满意度</a:t>
                </a:r>
                <a:endParaRPr/>
              </a:p>
            </p:txBody>
          </p:sp>
          <p:sp>
            <p:nvSpPr>
              <p:cNvPr id="275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</a:t>
                </a:r>
                <a:endParaRPr/>
              </a:p>
            </p:txBody>
          </p:sp>
          <p:sp>
            <p:nvSpPr>
              <p:cNvPr id="276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外科护理查房后的跟进与评估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外科护理查房中的沟通与协作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https://d.book118.com/935144331340011123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外科护理查房情景模拟PPT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2024-09-27T23:12:55.687</cp:lastPrinted>
  <dcterms:created xsi:type="dcterms:W3CDTF">2024-09-27T15:12:55Z</dcterms:created>
  <dcterms:modified xsi:type="dcterms:W3CDTF">2024-09-27T15:12:57Z</dcterms:modified>
</cp:coreProperties>
</file>