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3840-0682-428B-9029-78071FF7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6526-D431-4030-9B0F-619067C3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C01FC-E099-4A08-972B-6B7FFB70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78D93-6A48-439A-ACB3-55892FAF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1F734-731C-46FD-A0F5-53A9C0AA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7345B-F7C8-452A-866A-80D68B82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1F414-5D67-42E0-A6C9-CB3B25E1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D887E-0B0A-4328-8AD5-07027C42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7A8C1-9E0C-4657-9CF6-7F12B20F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5F186-0444-4DF0-9648-434DD56E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85E9F-0BAF-4C81-9F02-D97A0B65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1134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工业电气设备安装与调试实用手册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电气设备安装施工流程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电气设备调试方法及步骤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常见故障分析与处理措施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安全防护与操作规范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工业电气设备是指在工业生产过程中用于供电、控制、保护、测量等功能的各类设备。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根据功能和应用领域，工业电气设备可分为配电设备、控制设备、保护设备、测量设备等。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工业电气设备经历了从简单到复杂、从单一到多元化的发展历程，随着科技的不断进步，工业电气设备的性能不断提高，功能不断完善。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未来工业电气设备将朝着智能化、网络化、集成化、绿色化等方向发展，实现更高效、更节能、更环保的工业生产。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工业电气设备广泛应用于电力、石油、化工、冶金、机械等各个领域，为工业生产的顺利进行提供了重要保障。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随着工业生产的不断扩大和升级，对工业电气设备的需求也在不断增加，市场潜力巨大。同时，用户对设备的性能、稳定性、安全性等方面的要求也越来越高。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检查设备是否有损坏、变形、锈蚀等现象，确保设备完好无损。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设备配件清点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核对设备技术参数、性能指标等是否符合设计要求，确保设备性能达标。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核对设备配件、附件等是否齐全，确保设备安装所需零部件完整。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施工图纸会审及技术交底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施工图纸会审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组织相关人员对施工图纸进行会审，确保图纸设计合理、准确无误。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对施工人员进行技术交底，明确施工要求、技术标准和注意事项，确保施工质量。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编制详细的施工组织设计，包括施工流程、进度计划、安全措施等，确保施工顺利进行。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根据施工需要，合理配置施工人员，包括电气工程师、技术员、电工等，确保施工力量充足。同时，对施工人员进行必要的培训和考核，提高其技能水平和安全意识。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施工组织设计及人员配备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电气设备安装施工流程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基础施工与预埋件安装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根据设备规格和重量要求进行基础设计，包括混凝土浇筑、钢筋加固等，确保基础牢固、平整。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在基础施工过程中，按照图纸要求预埋钢板、螺栓等连接件，以便后续设备就位固定。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预埋件安装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在设备就位前，进行开箱检查，核对设备型号、规格、附件等是否齐全，外观是否完好。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设备开箱检查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使用吊车、叉车等搬运工具将设备移至基础上，调整设备位置和方向，使其与基础预埋件对齐。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设备就位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使用螺栓、焊接等方式将设备固定在基础上，确保设备稳定、不晃动。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设备固定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设备就位与固定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在设备安装完成后，进行设备调试，包括空载试车、负载试车等，检查设备运行是否正常，各项参数是否符合要求。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线路连接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根据电气图纸和设备接线图，进行电源线、控制线、信号线等的连接，注意接线端子的紧固和绝缘处理。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按照接地规范将设备接地，确保接地电阻符合要求，保障设备安全运行。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线路连接与测试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电气设备调试方法及步骤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https://d.book118.com/935201134104011103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2024-09-12T13:50:03.592</cp:lastPrinted>
  <dcterms:created xsi:type="dcterms:W3CDTF">2024-09-12T05:50:03Z</dcterms:created>
  <dcterms:modified xsi:type="dcterms:W3CDTF">2024-09-12T05:50:05Z</dcterms:modified>
</cp:coreProperties>
</file>