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159A3-165F-4557-8F7F-90F68B330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05305-E2BE-4859-A840-4CEF56D92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40020-5ADA-4DD9-8009-90A6B4F80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05A73-4B1C-450A-9430-63B7135C5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31FB23-38E2-4FE1-8FC7-204E6731E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517A81-BC78-466E-A527-D3BEA6333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24A302-F053-4186-9484-11F2C45CB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5A916-E5CC-4661-B8A7-065FB3B4E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FD0A5-59A6-49E2-ABD8-DD0493384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985A5-7135-442A-9B00-EF4A29B6E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9A196-9087-48F2-9A52-230BF48E8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013132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养血补肾丸剂型改良及其评价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养血补肾丸剂型改良的背景与意义
 养血补肾丸剂型改良的原理与方法
 养血补肾丸改良前后的质量评价
 养血补肾丸改良前后药效评价
 养血补肾丸改良前后稳定性评价
 养血补肾丸改良前后药动学评价
 养血补肾丸改良前后临床疗效评价
 养血补肾丸改良前后安全性评价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养血补肾丸剂型改良的背景与意义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养血补肾丸剂型改良及其评价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养血补肾丸剂型改良的背景与意义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养血补肾丸起源与发展：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养血补肾丸是一种中成药，具有滋阴补肾、养血活血的功效，常用于治疗肾虚引起的腰酸背痛、头晕耳鸣、失眠多梦、月经不调、崩漏带下等症状。</a:t>
            </a:r>
          </a:p>
          <a:p>
            <a:r>
              <a:t>2. 养血补肾丸最早记载于清末民初，由著名中医师张锡纯创制。张锡纯将补肾与养血两大补益法兼而用之，创造了这一经典方剂。</a:t>
            </a:r>
          </a:p>
          <a:p>
            <a:r>
              <a:t>3. 养血补肾丸自创制以来，一直受到中医界的广泛推崇，并被列入《中华人民共和国药典》。目前，养血补肾丸已有多种剂型，包括丸剂、胶囊剂、口服液等。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养血补肾丸的临床应用：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养血补肾丸主要用于治疗肾虚引起的腰酸背痛、头晕耳鸣、失眠多梦、月经不调、崩漏带下等症状。</a:t>
            </a:r>
          </a:p>
          <a:p>
            <a:r>
              <a:t>2. 养血补肾丸也常用于治疗其他疾病，如贫血、更年期综合征、慢性疲劳综合征等。</a:t>
            </a:r>
          </a:p>
          <a:p>
            <a:r>
              <a:t>3. 养血补肾丸是一种安全有效的补益中成药，长期服用也不会产生明显的副作用。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养血补肾丸剂型改良的背景与意义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养血补肾丸的药理作用：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养血补肾丸具有补肾益精、养血活血、补气益气的作用。</a:t>
            </a:r>
          </a:p>
          <a:p>
            <a:r>
              <a:t>2. 养血补肾丸中的补肾药材，如枸杞子、山茱萸、杜仲，具有补肾益精、强筋壮骨的作用。</a:t>
            </a:r>
          </a:p>
          <a:p>
            <a:r>
              <a:t>3. 养血补肾丸中的养血药材，如当归、川芎、白芍，具有养血活血、调经止痛的作用。</a:t>
            </a:r>
          </a:p>
          <a:p>
            <a:r>
              <a:t>4. 养血补肾丸中的补气药材，如黄芪、党参、白术，具有补气益气、健脾益胃的作用。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养血补肾丸的剂型改良：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养血补肾丸的传统剂型为丸剂，但丸剂存在服用不便、吸收较慢等缺点。</a:t>
            </a:r>
          </a:p>
          <a:p>
            <a:r>
              <a:t>2. 为了提高养血补肾丸的服用方便性和吸收率，近年来，出现了胶囊剂、口服液等新的剂型。</a:t>
            </a:r>
          </a:p>
          <a:p>
            <a:r>
              <a:t>3. 胶囊剂和口服液的养血补肾丸，服用更方便，吸收更快速，因此受到患者的欢迎。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养血补肾丸剂型改良的背景与意义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养血补肾丸的临床评价：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养血补肾丸的临床评价主要包括疗效评价和安全性评价。</a:t>
            </a:r>
          </a:p>
          <a:p>
            <a:r>
              <a:t>2. 疗效评价主要包括对养血补肾丸治疗肾虚引起的腰酸背痛、头晕耳鸣、失眠多梦、月经不调、崩漏带下等症状的疗效进行评价。</a:t>
            </a:r>
          </a:p>
          <a:p>
            <a:r>
              <a:t>3. 安全性评价主要包括对养血补肾丸的毒性、副作用等进行评价。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养血补肾丸的展望：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养血补肾丸是一种安全有效的补益中成药，具有广阔的市场前景。</a:t>
            </a:r>
          </a:p>
          <a:p>
            <a:r>
              <a:t>2. 随着人们对养生保健意识的增强，养血补肾丸有望得到更广泛的应用。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养血补肾丸剂型改良的原理与方法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养血补肾丸剂型改良及其评价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养血补肾丸剂型改良的原理与方法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中药药理活性物质的提取: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采用现代提取技术,如超声波提取、微波提取、回流提取等,从养血补肾丸的原料药中提取有效成分。</a:t>
            </a:r>
          </a:p>
          <a:p>
            <a:r>
              <a:t>2. 优化提取工艺,如提取溶剂的选择、提取温度、提取时间等,提高有效成分的提取率。</a:t>
            </a:r>
          </a:p>
          <a:p>
            <a:r>
              <a:t>3. 利用色谱技术、质谱技术等对提取物进行分析,鉴定有效成分,建立质量控制标准。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剂型辅料的选择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选择合适的辅料,如赋形剂、粘合剂、崩解剂、润滑剂等,以确保丸剂的质量和疗效。</a:t>
            </a:r>
          </a:p>
          <a:p>
            <a:r>
              <a:t>2. 考虑辅料的生物相容性、稳定性、安全性等因素,避免对药物有效成分产生不利影响。</a:t>
            </a:r>
          </a:p>
          <a:p>
            <a:r>
              <a:t>3. 根据药物的性质选择合适的包衣材料,以保护药物免受胃肠道环境的破坏,提高药物的吸收利用率。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养血补肾丸剂型改良的原理与方法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优化制丸工艺参数,如制丸压力、制丸速度、制丸温度等,以获得质量均匀、崩解良好、含量一致的丸剂。</a:t>
            </a:r>
          </a:p>
          <a:p>
            <a:r>
              <a:t>2. 采用先进的制丸设备,如高速制丸机、压片机等,提高制丸效率,降低生产成本。</a:t>
            </a:r>
          </a:p>
          <a:p>
            <a:r>
              <a:t>3. 加强制丸过程的质量控制,包括原料药质量控制、辅料质量控制、制丸工艺控制、成品质量控制等,确保丸剂的质量符合标准要求。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丸剂崩解与溶出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研究养血补肾丸的崩解行为和溶出特性,以评估丸剂的质量和疗效。</a:t>
            </a:r>
          </a:p>
          <a:p>
            <a:r>
              <a:t>2. 采用崩解仪、溶出仪等仪器对丸剂进行崩解试验和溶出试验,测定丸剂的崩解时间、溶出速率等指标。</a:t>
            </a:r>
          </a:p>
          <a:p>
            <a:r>
              <a:t>3. 分析影响丸剂崩解与溶出的因素,如丸剂的粒度、硬度、孔隙率等,优化丸剂的配方和工艺,以提高丸剂的崩解和溶出性能。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制丸工艺的优化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养血补肾丸剂型改良的原理与方法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丸剂的稳定性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研究养血补肾丸的稳定性,以评价丸剂的质量和疗效。</a:t>
            </a:r>
          </a:p>
          <a:p>
            <a:r>
              <a:t>2. 在不同的温度、湿度、光照等条件下对丸剂进行稳定性试验,测定丸剂的外观、含量、崩解时间、溶出速率等指标。</a:t>
            </a:r>
          </a:p>
          <a:p>
            <a:r>
              <a:t>3. 分析影响丸剂稳定性的因素,如原料药的性质、辅料的选择、制丸工艺等,优化丸剂的配方和工艺,提高丸剂的稳定性。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丸剂的安全性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研究养血补肾丸的安全性,以评价丸剂的质量和疗效。</a:t>
            </a:r>
          </a:p>
          <a:p>
            <a:r>
              <a:t>2. 对丸剂进行急性毒性试验、亚急性毒性试验、慢性毒性试验等,评价丸剂的毒性。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养血补肾丸改良前后的质量评价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养血补肾丸剂型改良及其评价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养血补肾丸改良前后的质量评价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养血补肾丸改良前后的质量评价指标包括：外观、溶出度、含量测定、水分测定、重金属测定、微生物限度检查等。</a:t>
            </a:r>
          </a:p>
          <a:p>
            <a:r>
              <a:t>2. 外观评价结果显示，改良后的养血补肾丸丸体完整饱满，表面光滑，无裂纹和缺损，符合《中国药典》的规定。</a:t>
            </a:r>
          </a:p>
          <a:p>
            <a:r>
              <a:t>3. 溶出度评价结果表明，改良后的养血补肾丸溶出度明显提高，t50%缩短，符合国家标准的要求。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成分鉴别：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养血补肾丸改良前后的成分鉴别方法包括：薄层色谱法、高效液相色谱法等。</a:t>
            </a:r>
          </a:p>
          <a:p>
            <a:r>
              <a:t>2. 薄层色谱法结果显示，改良后的养血补肾丸中人参皂苷、枸杞多糖、当归多糖等主要成分与对照品斑点一致，符合质量标准。</a:t>
            </a:r>
          </a:p>
          <a:p>
            <a:r>
              <a:t>3. 高效液相色谱法结果表明，改良后的养血补肾丸中主要成分含量均符合国家标准的要求。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质量评价：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养血补肾丸改良前后的质量评价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理化性质：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养血补肾丸改良前后的理化性质评价指标包括：硬度、脆度、崩解时间、水分含量等。</a:t>
            </a:r>
          </a:p>
          <a:p>
            <a:r>
              <a:t>2. 硬度评价结果显示，改良后的养血补肾丸硬度适中，符合国家标准的要求。</a:t>
            </a:r>
          </a:p>
          <a:p>
            <a:r>
              <a:t>3. 脆度评价结果表明，改良后的养血补肾丸脆度降低，不易碎裂，符合质量标准。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安全性评价：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养血补肾丸改良前后的安全性评价方法包括：急性毒性试验、亚慢性毒性试验、生殖毒性试验等。</a:t>
            </a:r>
          </a:p>
          <a:p>
            <a:r>
              <a:t>2. 急性毒性试验结果表明，改良后的养血补肾丸对小鼠和大鼠无急性毒性，LD50值均大于5000 mg/kg。</a:t>
            </a:r>
          </a:p>
          <a:p>
            <a:r>
              <a:t>3. 亚慢性毒性试验结果显示，改良后的养血补肾丸对大鼠无亚慢性毒性，未见死亡和异常行为，脏器组织无明显病理变化。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养血补肾丸改良前后的质量评价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临床疗效评价：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养血补肾丸改良前后的临床疗效评价方法包括：随机对照试验、观察性研究等。</a:t>
            </a:r>
          </a:p>
          <a:p>
            <a:r>
              <a:t>2. 随机对照试验结果表明，改良后的养血补肾丸在治疗肾虚引起的腰膝酸软、头晕耳鸣、失眠多梦等症状方面，疗效优于改良前，患者总有效率提高。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养血补肾丸改良前后药效评价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养血补肾丸剂型改良及其评价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养血补肾丸改良前后药效评价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药效评价指标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评价指标的选择：药效评价指标应包含能反映药物整体疗效的多种指标，包括主要疗效指标、次要疗效指标和安全性指标。</a:t>
            </a:r>
          </a:p>
          <a:p>
            <a:r>
              <a:t>2. 评价方法的选择：药效评价方法应根据药物的作用特点和临床表现选择，常用的方法包括动物实验、细胞实验、体外实验和临床试验。</a:t>
            </a:r>
          </a:p>
          <a:p>
            <a:r>
              <a:t>3. 评价结果的分析：药效评价结果应进行统计学分析，以确定药物的疗效和安全性。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动物实验评价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动物模型的选择：动物模型应与临床适应症相匹配，并具有良好的药物反应性。</a:t>
            </a:r>
          </a:p>
          <a:p>
            <a:r>
              <a:t>2. 实验方法的选择：动物实验方法应根据药物的作用特点和药效评价指标选择，常用的方法包括药理学实验、毒理学实验和病理学实验。</a:t>
            </a:r>
          </a:p>
          <a:p>
            <a:r>
              <a:t>3. 评价结果的分析：动物实验结果应进行统计学分析，以确定药物的有效性、安全性以及毒副作用。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养血补肾丸改良前后药效评价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细胞实验评价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细胞模型的选择：细胞模型应与临床适应症相匹配，并具有良好的药物反应性。</a:t>
            </a:r>
          </a:p>
          <a:p>
            <a:r>
              <a:t>2. 实验方法的选择：细胞实验方法应根据药物的作用特点和药效评价指标选择，常用的方法包括细胞增殖实验、细胞凋亡实验和细胞免疫实验。</a:t>
            </a:r>
          </a:p>
          <a:p>
            <a:r>
              <a:t>3. 评价结果的分析：细胞实验结果应进行统计学分析，以确定药物的有效性、安全性以及对细胞的影响。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体外实验评价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实验方法的选择：体外实验方法应根据药物的作用特点和药效评价指标选择，常用的方法包括体外药理实验、体外毒理学实验和体外病理学实验。</a:t>
            </a:r>
          </a:p>
          <a:p>
            <a:r>
              <a:t>2. 评价结果的分析：体外实验结果应进行统计学分析，以确定药物的有效性、安全性以及对组织和器官的影响。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https://d.book118.com/935201313240011104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养血补肾丸剂型改良的背景与意义</vt:lpstr>
      <vt:lpstr> 养血补肾丸剂型改良的背景与意义</vt:lpstr>
      <vt:lpstr> 养血补肾丸剂型改良的背景与意义</vt:lpstr>
      <vt:lpstr> 养血补肾丸剂型改良的背景与意义</vt:lpstr>
      <vt:lpstr> 养血补肾丸剂型改良的原理与方法</vt:lpstr>
      <vt:lpstr> 养血补肾丸剂型改良的原理与方法</vt:lpstr>
      <vt:lpstr> 养血补肾丸剂型改良的原理与方法</vt:lpstr>
      <vt:lpstr> 养血补肾丸剂型改良的原理与方法</vt:lpstr>
      <vt:lpstr> 养血补肾丸改良前后的质量评价</vt:lpstr>
      <vt:lpstr> 养血补肾丸改良前后的质量评价</vt:lpstr>
      <vt:lpstr> 养血补肾丸改良前后的质量评价</vt:lpstr>
      <vt:lpstr> 养血补肾丸改良前后的质量评价</vt:lpstr>
      <vt:lpstr> 养血补肾丸改良前后药效评价</vt:lpstr>
      <vt:lpstr> 养血补肾丸改良前后药效评价</vt:lpstr>
      <vt:lpstr> 养血补肾丸改良前后药效评价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2024-09-14T14:51:03.267</cp:lastPrinted>
  <dcterms:created xsi:type="dcterms:W3CDTF">2024-09-14T06:51:03Z</dcterms:created>
  <dcterms:modified xsi:type="dcterms:W3CDTF">2024-09-14T06:51:05Z</dcterms:modified>
</cp:coreProperties>
</file>