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9C184-4A40-4AA0-A547-6BE620864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05095-E72D-4498-AF8E-6F37DD0E1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5BBB6-D3FA-48F7-8E34-54942CAFB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0DE89-E1D0-4097-A407-A9050E71E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37390-C274-4121-A57F-EAF45E56E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B0BD5-DA6D-471F-956C-ED8776C25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01B0B-7695-46CF-B61B-272812641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88B6D-96B9-4EEE-906F-8233CBFB2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C5C2A-98FE-41F6-AE87-7884BC04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7CD39-F654-4026-87C9-63297B78F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4A2AF-C79C-4F43-9C99-4091D2A94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0201022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安全管理制度的完善与完备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现有安全管理制度分析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完善安全管理制度的必要性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国内外先进安全管理制度借鉴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完善安全管理制度的具体措施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完备安全管理制度的保障措施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提高企业安全管理水平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通过建立完善的安全管理制度，明确各级管理人员和员工的职责与权限，规范安全管理流程，提高企业安全管理水平。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通过严格执行安全管理制度，加强安全教育和培训，提高员工的安全意识和技能，保障员工生命财产安全。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通过加强安全管理，减少事故发生的可能性，降低企业经营风险，为企业可持续发展提供有力保障。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包括安全管理制度的建立、修订、发布、实施等方面的情况。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安全管理制度的完善情况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安全管理工作的实施情况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安全管理效果评估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未来安全管理计划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包括安全培训、安全检查、隐患排查、应急预案制定等方面的工作实施情况。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对安全管理制度的执行情况进行定期评估，分析存在的问题和不足，提出改进措施和建议。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根据企业发展战略和安全管理现状，制定未来安全管理计划，明确安全管理目标和重点任务。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现有安全管理制度分析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包括安全责任制、安全检查制度、事故报告和处理制度等。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安全培训和教育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针对不同岗位和作业环节，制定详细的安全操作规程。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定期开展安全培训和教育，提高员工的安全意识和技能。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制度框架及内容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部分员工对安全管理制度缺乏重视，执行力度不够。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监管部门对安全管理制度的执行情况缺乏有效的监督和检查。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随着企业发展和技术进步，部分安全管理制度未能及时更新和完善。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更新不及时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员工安全意识不强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员工对安全生产的重要性认识不足，缺乏自我保护意识。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监管机制不健全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监管部门缺乏有效的监管手段和措施，导致安全管理制度执行不力。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制度更新机制不完善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企业缺乏完善的制度更新机制，未能及时跟上发展变化的需求。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完善安全管理制度的必要性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应对企业规模扩张带来的安全挑战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随着企业规模的扩大，安全管理面临更多复杂性和不确定性，需要更完善的安全管理制度来应对。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适应业务多元化发展的要求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企业业务多元化发展要求安全管理制度具备更高的灵活性和适应性，以满足不同业务领域的安全管理需求。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适应企业发展需求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通过完善安全管理制度，推动企业安全管理的标准化，提高管理效率和水平。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强化风险识别、评估和预防机制，降低安全事故发生的概率和影响。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提升安全管理水平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750" b="775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通过安全管理制度的宣传和培训，提高员工的安全意识和技能水平。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完善的安全管理制度有助于预防安全事故的发生，保障员工的生命财产安全。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安全事故防范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保障员工生命财产安全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国内外先进安全管理制度借鉴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458" r="23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交通运输企业安全管理制度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加强车辆维护、驾驶员培训、安全检查等方面的管理，降低交通事故发生率。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石油化工企业安全管理制度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强化设备维护、员工培训、应急演练等方面的管理，确保生产过程中的安全。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电力行业安全管理制度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严格执行“两票三制”，加强设备巡视、缺陷管理、反事故措施等方面的工作，保障电力系统的稳定运行。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国内优秀企业安全管理制度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https://d.book118.com/935202010221011104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2024-09-14T10:37:36.042</cp:lastPrinted>
  <dcterms:created xsi:type="dcterms:W3CDTF">2024-09-14T02:37:36Z</dcterms:created>
  <dcterms:modified xsi:type="dcterms:W3CDTF">2024-09-14T02:37:38Z</dcterms:modified>
</cp:coreProperties>
</file>