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5996066-E7FD-4E07-86F4-B3BD2578F7A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1612D-505E-4701-B4BB-F3EB9F18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5A3D7-6992-4AF4-A4F3-36C51C53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A2A9D-CC66-45E3-92C7-5CDCA474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288FA-537B-4ECB-875E-7D183B7A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773136-2B31-4276-9C95-17F2C1CB1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B9577-DD77-4E54-9DF9-5AC224CC7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BF08E-FDD3-47FF-B6C0-2DEC497A2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1166F-DF68-41EE-B5DD-075C074C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81828-2B4D-4320-8FE4-572D63214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74050-9A44-4B8A-AB3A-FC3A3D99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180B7-A012-47CB-AEA8-FC61922F6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7D524F-2C26-45EF-93D7-18373E97FE2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005CB96-6F61-4FE1-B899-B9BEC6E9068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0332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安全防控行业安全生产规章制度培训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安全培训体系建设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安全防控行业安全生产规章制度建设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安全设备维护管理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应急预案和演练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安全防控行业概述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安全防控行业通过培训、制度管理、设备维护等手段确保生产过程中的人员和财产安全。它是各行业必不可少的重要环节，对维护企业稳定生产起着关键作用。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安全生产是企业的重要保障，可以确保企业稳健发展。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保障企业可持续发展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安全生产是保障员工身体健康和生命安全的基本要求，受到广泛关注。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员工健康和生命安全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安全生产不仅关乎企业，也是整个社会经济发展的重要支撑。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推动经济发展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安全生产可以减少事故发生，提高生产效率，降低生产成本。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9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9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9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0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0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0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1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1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安全防控制度的作用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安全防控制度规范了员工在工作中应遵守的规范和程序，确保工作流程有序进行。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安全防控制度的健全性可以保障生产过程的安全性和可靠性，维护员工的身体健康。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保障生产安全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有效的安全防控制度可以提高生产效率，减少生产中的意外事故发生，降低生产风险。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39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安全文化建設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推動企業安全文化建設，提高員工的安全意識和自我保護能力。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建立尊重生命、崇尚安全的企業文化，形成共建共享的安全氛圍。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國際合作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加強與國際先進安全防控技術的交流合作，借鑒國際標準和經驗，促進行業技術的提升。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積極參與國際安全標準的制定與實施，提高我國安全防控技術的國際認可度。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產品創新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加大對高新科技在安全防控中的應用力度，研發出更具競爭力的產品。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推廣新型安全監控設備和系統，提升企業的技術含量和綜合競爭力。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安全防控行业的发展趋势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隨著人工智慧和物聯網技術的發展，安全防控將更多地依賴於智能化技術。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預測分析技術和大數據應用將成為行業發展的重要趨勢。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5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6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7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7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8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8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安全防控行业的重要性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安全防控行业的重要性不容忽视。它直接关系到员工的生命安全和企业的可持续发展。只有充分重视安全防控，制定健全的制度，才能有效规避各种风险，确保生产的安全和稳定进行。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0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安全培训体系建设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安全培训的必要性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安全培训对于企业来说至关重要。通过安全培训，可以提高员工对安全规章制度的遵守意识，增强事故防范意识，减少生产安全事故的发生。只有加强安全培训，企业才能真正做到安全生产。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学习法规规定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安全生产法律法规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提高应急处置能力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警示事故危害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1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安全教育课程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系统讲解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安全生产知识竞赛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增强学习兴趣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加深印象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班组会议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定期召开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安全讨论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2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2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3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3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3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3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3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3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3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3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4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4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4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4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4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4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4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5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5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5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5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5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5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评估培训成果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检验应用能力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6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6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7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7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7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7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7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7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7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7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8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8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8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8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8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8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8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8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9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9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9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9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9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通过建设完善的安全培训体系，可以不断提高员工的安全防范意识和应急处置能力，减少生产安全事故的发生，从而保障企业的持续稳定发展。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01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2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安全防控行业安全生产规章制度建设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建立安全生产管理体系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为确保安全工作有序开展，需要建立健全的安全生产管理体系，包括制定安全生产目标、明确责任制度、建立督查检查制度等。只有这样，企业才能有效预防和应对各类安全风险。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11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安全风险评估制度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确保生产过程安全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提高企业整体安全水平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保障生产安全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2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2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2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2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2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2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2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3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3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3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3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3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3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3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4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4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4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4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4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5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5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安全培训和考核制度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灾难时刻保持冷静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应急处置能力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从细节处把关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6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6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6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6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6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6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7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7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7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7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7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7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7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7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8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8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8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8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8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8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9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9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9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事故报告和处理制度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确保信息透明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规范事故报告流程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避免类似事故再次发生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减少事故后果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05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07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8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安全风险评估制度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定期评估隐患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制定预防措施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1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安全培训和考核制度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定期培训员工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4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事故报告和处理制度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规范报告流程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进行事故分析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安全防控行业规章制度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7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8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建立责任制度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0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21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22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23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24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25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26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27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28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9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30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31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32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3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34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35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36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37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38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9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40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41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42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43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44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45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46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47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48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49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50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https://d.book118.com/935203322013011130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165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安全防控行业安全生产规章制度培训</vt:lpstr>
      <vt:lpstr>目录</vt:lpstr>
      <vt:lpstr>第一章 简介</vt:lpstr>
      <vt:lpstr>安全防控行业概述</vt:lpstr>
      <vt:lpstr>安全生产的重要性</vt:lpstr>
      <vt:lpstr>安全防控制度的作用</vt:lpstr>
      <vt:lpstr>安全防控行业的发展趋势</vt:lpstr>
      <vt:lpstr> </vt:lpstr>
      <vt:lpstr>第2章 安全培训体系建设</vt:lpstr>
      <vt:lpstr> </vt:lpstr>
      <vt:lpstr>安全培训的内容</vt:lpstr>
      <vt:lpstr>安全培训的方法</vt:lpstr>
      <vt:lpstr>安全培训效果评估</vt:lpstr>
      <vt:lpstr>总结</vt:lpstr>
      <vt:lpstr>第3章 安全防控行业安全生产规章制度建设</vt:lpstr>
      <vt:lpstr> </vt:lpstr>
      <vt:lpstr>安全风险评估制度</vt:lpstr>
      <vt:lpstr>安全培训和考核制度</vt:lpstr>
      <vt:lpstr>事故报告和处理制度</vt:lpstr>
      <vt:lpstr>安全防控行业规章制度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2024-09-29T14:17:13.381</cp:lastPrinted>
  <dcterms:created xsi:type="dcterms:W3CDTF">2024-09-29T06:17:13Z</dcterms:created>
  <dcterms:modified xsi:type="dcterms:W3CDTF">2024-09-29T06:17:16Z</dcterms:modified>
</cp:coreProperties>
</file>