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2B1C63F-0F0B-49B9-AFA8-30148F72717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366A3F-3C98-4C14-B753-C2965017D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11D5D-B41A-463B-A07B-34CAD6F28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40068D-B66F-4B89-B1BF-2C0592313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1EEA44-553C-4BEF-A589-C5F9AFAA1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37B9E7-6CAC-4163-80C6-CFD507217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2B5142-66A3-4A3F-8453-F736A6835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4D45AF-152A-4E3B-BCB8-D9FCF2526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26C890-8210-4C93-8AE8-B65C58151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CA6F79-CD6B-42B8-A642-8088E27C8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03F64B-6E58-4CE5-99A2-BD3B6123D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8B4CF1-0E9E-43B2-8BB3-D0A76D323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0EB574C-CB9D-4679-9280-202B9768D32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93B2627-3FA9-418F-ADC7-8064E5021FB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20401313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研发助理员工的职责培训课件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研发助理员工的职责培训课件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项目流程与规范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技术知识与工具应用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问题解决与创新能力培养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管理与领导力培养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课程评估与反馈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研发助理员工的职责培训课件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课程简介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本课程旨在介绍研发助理员工的岗位职责，明确培训目的和重要性，帮助员工更好地适应工作环境。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研发助理员工的角色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协助研发团队完成项目开发工作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项目开发作用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与团队成员密切配合，共同推动项目进展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团队协作方式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培训方式和时间安排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线上课程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实操训练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课程大纲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不同阶段的培训重点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需掌握的技能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团队协作能力培养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岗位要求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研发助理员工需要具备扎实的技能，包括编程能力、沟通协调能力等，同时要具备勤奋、细心、责任心等素质，只有不断挑战自我，才能获得成就感。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项目流程与规范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项目管理流程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项目管理流程包括项目立项阶段、项目实施阶段和项目验收阶段。在项目立项阶段，需要明确项目的目标和范围；在项目实施阶段，要确保项目按计划进行；而在项目验收阶段，要验证项目交付成果是否符合要求。研发助理员工需要了解并遵守项目管理流程，确保项目顺利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规范和制度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规范是制定项目的基础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公司项目管理规范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标准化流程提高工作效率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研发流程及标准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团队合作与协作能力的培养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鼓励团队分享经验与资源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培养团队间相互信任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建立有效的协作机制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沟通与协作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与团队成员的有效沟通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积极倾听团队成员意见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及时沟通项目进展情况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解决沟通障碍，保持团队和谐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任务分配与管理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合理分配工作，提高效率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任务分配原则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合理安排时间，提高工作效率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时间管理技巧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项目流程总结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定义项目的目标和范围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按计划执行项目活动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执行计划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检查项目交付成果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验证成果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总结经验教训，不断优化流程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技术知识与工具应用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技术背景介绍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在当前快速发展的科技领域，了解最新的技术趋势至关重要。同时，掌握相关行业知识可以帮助我们更好地适应市场需求并进行创新。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开发工具使用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IDE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、版本控制工具等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常用开发工具介绍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掌握快捷键、提高编码效率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如何高效使用开发工具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数据分析与处理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数据处理工具介绍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代码调试技巧和常见错误排查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利用断点调试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查看日志信息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逐行调试代码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代码规范与调试技巧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基本的代码规范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命名规范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缩进与格式化规范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注释规范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通过本章学习，员工可以掌握最新的技术趋势，熟练使用各类开发工具，具备数据分析与处理能力，严格遵守代码规范并掌握调试技巧，为工作提供更专业的支持。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https://d.book118.com/935204013132011124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研发助理员工的职责培训课件</vt:lpstr>
      <vt:lpstr>目录</vt:lpstr>
      <vt:lpstr>第1章 研发助理员工的职责培训课件</vt:lpstr>
      <vt:lpstr> </vt:lpstr>
      <vt:lpstr>研发助理员工的角色</vt:lpstr>
      <vt:lpstr>课程大纲</vt:lpstr>
      <vt:lpstr>岗位要求</vt:lpstr>
      <vt:lpstr>第2章 项目流程与规范</vt:lpstr>
      <vt:lpstr>项目管理流程</vt:lpstr>
      <vt:lpstr>规范和制度</vt:lpstr>
      <vt:lpstr>沟通与协作</vt:lpstr>
      <vt:lpstr>任务分配与管理</vt:lpstr>
      <vt:lpstr>项目流程总结</vt:lpstr>
      <vt:lpstr>第3章 技术知识与工具应用</vt:lpstr>
      <vt:lpstr> </vt:lpstr>
      <vt:lpstr>开发工具使用</vt:lpstr>
      <vt:lpstr>数据分析与处理</vt:lpstr>
      <vt:lpstr>代码规范与调试技巧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2024-09-28T17:57:34.489</cp:lastPrinted>
  <dcterms:created xsi:type="dcterms:W3CDTF">2024-09-28T09:57:34Z</dcterms:created>
  <dcterms:modified xsi:type="dcterms:W3CDTF">2024-09-28T09:57:36Z</dcterms:modified>
</cp:coreProperties>
</file>