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5573-C71F-4723-A0A1-CC64BD66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D321F-A5F8-4B2C-9929-1A11868E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3EA0F-9D43-4FDF-B32A-D6128C9BA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2AF12-BEE8-4106-8858-EBB27B6D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B642B-0DE0-433C-BC2F-5601606B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708FC-B85E-4FDC-907C-3D4C5371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CE0B3-A18F-49AC-8047-8B57E1BA2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CC9AF-D86A-40F9-BDAE-1BD7A751A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E99F5-A928-48FF-8CC3-92034FEA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181BC-A0C8-4A6B-9BFD-5265747A0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D7708-DC66-4CA8-AE95-5C80B5BF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040133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朝鲜“八月宗派事件”的起源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事件起因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事件经过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6414" b="64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八月宗派事件是指1956年8月13日至20日在朝鲜平壤发生的一场军事政变，旨在推翻金日成政权。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金日成在1948年建立朝鲜民主主义人民共和国后，实行一系列社会主义改革，但他的专制统治和政策失误导致国内经济困难，民众不满情绪高涨。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1956年8月13日至20日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朝鲜平壤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金日成、朴宪永、高木正雄等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人民革命军近卫第1师团、第75步兵师团、第500团等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涉及人员与组织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朝鲜政治体制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朝鲜劳动党在国家政治生活中具有至高无上的地位，对内掌控一切资源，对外代表国家。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朝鲜政治体制的特点是党领导一切，集中权力高度集中于朝鲜劳动党。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金日成与朝鲜劳动党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金日成是朝鲜劳动党的创始人，对党的建设和发展起到了决定性的作用。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在金日成的领导下，朝鲜劳动党形成了高度集中的组织体系，党员人数众多，组织结构严密。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20世纪60年代初，全球冷战格局已经形成，国际关系紧张，朝鲜面临着来自美国和苏联的双重压力。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在这样的背景下，朝鲜需要维护自身的独立和主权，以避免外部势力的干涉和侵略。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当时的国际环境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事件起因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https://d.book118.com/935204013324011112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2024-09-19T10:35:25.651</cp:lastPrinted>
  <dcterms:created xsi:type="dcterms:W3CDTF">2024-09-19T02:35:25Z</dcterms:created>
  <dcterms:modified xsi:type="dcterms:W3CDTF">2024-09-19T02:35:27Z</dcterms:modified>
</cp:coreProperties>
</file>