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FEB2DA-8ED0-47EA-A42E-E7F3FBE7C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401966-7A63-44C0-9B21-A800B92CE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280FFA-E52A-4E9A-A01A-68D7C0888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2CFBE2-5B71-45AC-9847-AE7AA3BE8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F34B3E-CB9D-4E1E-86C3-E11F3C6654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4EBC18-10DD-4819-BDF7-0BF059A801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B0DA0D-A024-4D05-8C34-32C8063CA0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8B6A7-4DAB-40B3-A3A4-B12D3C3C1D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A8354-DAE2-4D4C-B37F-7C73F8834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D3A1B-E2E6-48E9-81DE-21C65F9B5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FB9B6-0402-49C2-B1CC-CFCC5C179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20404430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椎管内肿瘤护理查房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椎管内肿瘤概述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椎管内肿瘤护理常规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椎管内肿瘤护理案例分析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椎管内肿瘤护理进展与展望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椎管内肿瘤患者健康教育</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椎管内肿瘤概述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椎管内肿瘤是指发生在脊髓和椎管内各种组织的原发性或继发性肿瘤。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根据肿瘤性质，椎管内肿瘤可分为良性肿瘤和恶性肿瘤；根据肿瘤部位，可分为髓内肿瘤、髓外硬膜下肿瘤和硬膜外肿瘤。</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66" b="2776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椎管内肿瘤的病因较为复杂，可能与遗传、环境、生活习惯等多种因素有关。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椎管内肿瘤的病理类型多样，常见的有神经鞘瘤、脊膜瘤、胶质瘤等。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椎管内肿瘤的临床表现多样，常见的有疼痛、感觉异常、运动障碍等，严重时可出现截瘫。</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椎管内肿瘤的诊断主要依靠影像学检查，如CT、MRI等，以及病理活检。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438" r="25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椎管内肿瘤护理常规</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了解患者病情、病史、手术方案等，为手术做好充分准备。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心理护理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术前准备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针对患者的焦虑、恐惧等情绪，进行心理疏导和支持，帮助患者树立信心。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协助医生完成各项术前检查，确保手术顺利进行；指导患者进行术前锻炼和注意事项。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86" b="148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监测生命体征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在手术过程中，密切监测患者的生命体征，及时发现并处理异常情况。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协助手术操作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配合医生完成手术操作，确保手术过程顺利进行。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防止并发症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注意预防术中并发症的发生，如出血、感染等。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术后密切监测患者的生命体征，特别是神经系统状况，及时发现并处理异常情况。</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监测生命体征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评估患者的疼痛程度，采取有效的疼痛控制措施，如药物治疗、物理治疗等。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疼痛护理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根据患者的具体情况，指导患者进行适当的康复锻炼，促进术后恢复。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康复锻炼</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椎管内肿瘤护理案例分析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https://d.book118.com/935204044302011103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2024-09-13T06:26:17.194</cp:lastPrinted>
  <dcterms:created xsi:type="dcterms:W3CDTF">2024-09-12T22:26:17Z</dcterms:created>
  <dcterms:modified xsi:type="dcterms:W3CDTF">2024-09-12T22:26:19Z</dcterms:modified>
</cp:coreProperties>
</file>