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70A34-6549-437C-B93B-A98492A6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A3FCD-308C-4B85-B422-6746F3AC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89546-D4AD-4742-8869-DB1E0DF7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7D00B-0377-4AED-A8FF-FC00F3D1F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C9B76E-683C-4905-8E45-677B15BF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2DDE2-FC47-4CB9-95C3-1AF5C5BF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C965D-852C-440B-8896-CC4C5FE9F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82E3E-A811-41FE-992C-E49E73FF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D1A40-AB87-44B2-9729-949B7D7C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7DDF5-0E75-476B-A6BE-1DD65B8A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8C9CE-D4CE-4F8D-807B-96EFFB977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120300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签订履行及其风险防范\n## 1.合同签订的基本原则与注意事项\n### 1.1合同主体资格及民事行为能力\n### 1.2合同订立过程中的诚信原则\n### 1.3合同条款的明确性与完整性\n## 2.合同履行过程中的关键问题\n### 2.1合同履行的时间与地点\n### 2.2合同履行的方式与方法\n### 2.3合同履行过程中的沟通协调\n## 3.合同风险防范策略与方法\n### 3.1合同签订前的风险识别与评估\n### 3.2合同履行过程中的风险监控与应对\n### 3.3合同违约时的责任追究与救济\n## 4.不同类型合同的风险防范要点\n### 4.1劳动合同的风险防范\n### 4.2买卖合同的风险防范\n### 4.3租赁合同的风险防范\n## 5.合同管理流程与制度建设\n### 5.1合同管理流程的优化与完善\n### 5.2合同管理制度的制定与执行\n### 5.3合同管理团队的培训与考核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合同签订履行及其风险防范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合同签订的基本原则与注意事项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6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合同主体资格：合同双方应为具有完全民事行为能力的自然人、法人或其他组织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自然人：具有完全民事行为能力的成年人，年龄一般不低于18周岁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法人：依法成立的具有民事权利能力和民事行为能力的企业、事业单位、社会团体等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其他组织：不具备法人资格的其他组织，如合伙企业、个人独资企业等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民事行为能力：合同主体应具备履行合同所需的行为能力，包括民事权利能力和民事行为能力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民事权利能力：享有民事权利和承担民事义务的能力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民事行为能力：通过自己的行为依法行使民事权利和履行民事义务的能力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注意事项：在签订合同时，应核实对方的主体资格和民事行为能力，避免因合同主体不适格而导致合同无效或无法履行</a:t>
            </a:r>
            <a:endParaRPr/>
          </a:p>
        </p:txBody>
      </p:sp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合同主体资格及民事行为能力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合同订立过程中的诚信原则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诚信原则：合同双方在订立、履行、变更、解除、终止合同过程中，应遵循诚信原则，恪守信用，诚实不欺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遵守承诺：按照合同约定履行自己的义务，不擅自变更或解除合同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披露真实信息：在合同订立过程中，向对方提供真实、准确、完整的合同相关信息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不损害他人利益：在合同订立、履行过程中，不损害国家、社会、他人合法权益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注意事项：在签订合同时，应充分了解对方的信誉，避免因对方不诚信而导致合同风险</a:t>
            </a:r>
            <a:endParaRPr/>
          </a:p>
        </p:txBody>
      </p:sp>
      <p:cxnSp>
        <p:nvCxnSpPr>
          <p:cNvPr id="9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明确性：合同条款应具体、明确，避免使用模糊不清、易产生歧义的表述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合同标的：明确合同所涉及的商品、服务、权利等具体内容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履行期限：明确合同履行的起止时间，以及合同履行的阶段性节点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违约责任：明确合同双方违反合同约定时应承担的违约责任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完整性：合同条款应涵盖合同双方的权利和义务，确保合同内容的完整性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合同价款：明确合同双方约定的价款、支付方式、支付时间等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保修条款：明确合同标的的保修范围、保修期限、保修责任等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争议解决：明确合同争议的解决方式，如协商、调解、仲裁、诉讼等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注意事项：在签订合同时，应仔细阅读合同条款，确保合同内容的明确性和完整性，避免因合同条款不清而导致合同风险</a:t>
            </a:r>
            <a:endParaRPr/>
          </a:p>
        </p:txBody>
      </p:sp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合同条款的明确性与完整性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合同履行过程中的关键问题</a:t>
            </a:r>
            <a:endParaRPr/>
          </a:p>
        </p:txBody>
      </p:sp>
      <p:sp>
        <p:nvSpPr>
          <p:cNvPr id="10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0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时间：合同履行的时间应遵循合同约定的期限，确保按时履行合同义务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起始时间：合同约定的履行起始时间，如合同签订后、付款后等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结束时间：合同约定的履行结束时间，如合同履行完毕、保修期满等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阶段性节点：合同履行过程中的阶段性时间节点，如付款节点、交货节点等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地点：合同履行的地点应遵循合同约定，确保合同双方能够在约定的地点履行合同义务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交付地点：合同约定的商品、服务交付地点，如甲方所在地、乙方所在地等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履行地点：合同约定的其他履行地点，如合同签订地、仲裁地等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注意事项：在合同履行过程中，应关注合同约定的时间和地点，确保按时、按地点履行合同义务</a:t>
            </a:r>
            <a:endParaRPr/>
          </a:p>
        </p:txBody>
      </p: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合同履行的时间与地点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方式：合同履行的方式应遵循合同约定，确保合同双方能够按照约定的方式进行履行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一次性履行：合同双方在合同约定的期限内一次性完成履行义务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分期履行：合同双方在合同约定的期限内分期完成履行义务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相互履行：合同双方相互履行合同约定的义务，如买卖、租赁等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方法：合同履行的方法应遵循合同约定，确保合同双方能够按照约定的方法进行履行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实际履行：合同双方按照合同约定实际完成履行义务，如交付商品、提供服务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替代履行：合同一方无法按照合同约定履行义务时，另一方可以采取替代履行方式，如购买替代品、委托第三方履行等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注意事项：在合同履行过程中，应关注合同约定的履行方式和方法，确保合同双方能够按照约定的方式和方法履行合同义务</a:t>
            </a:r>
            <a:endParaRPr/>
          </a:p>
        </p:txBody>
      </p: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合同履行的方式与方法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沟通：合同双方在履行合同过程中，应保持密切沟通，确保合同履行的顺利进行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信息交流：及时传递合同履行过程中涉及的相关信息，如合同进展、问题等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协商：在合同履行过程中遇到问题时，双方应积极协商，寻求解决方案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确认：在合同履行过程中，对对方的行为、履行情况进行确认，确保合同履行无误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协调：合同双方在履行合同过程中，应积极协调各方资源，确保合同履行的顺利进行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资源调配：在合同履行过程中，根据需要调配人力、物力、财力等资源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进度调整：在合同履行过程中，根据实际情况调整合同履行进度，确保合同按期完成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争议解决：在合同履行过程中，积极协调处理合同争议，避免影响合同履行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注意事项：在合同履行过程中，应重视沟通协调，确保合同履行的顺利进行</a:t>
            </a:r>
            <a:endParaRPr/>
          </a:p>
        </p:txBody>
      </p: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合同履行过程中的沟通协调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合同风险防范策略与方法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风险识别：在合同签订前，应通过各种途径识别合同可能存在的风险，如市场风险、信用风险、法律风险等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市场风险：合同标的的市场价格波动、供需关系变化等风险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信用风险：合同对方履行合同能力、信用状况等风险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法律风险：合同内容违反法律法规、合同约定不明确等风险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风险评估：在合同签订前，应对识别出的风险进行评估，判断风险的大小和可能性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风险评级：对识别出的风险进行分级，如高、中、低等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风险概率：对风险发生的可能性进行评估，如高、中、低等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风险影响：对风险可能对合同履行产生的影响进行评估，如重大影响、一般影响等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注意事项：在合同签订前，应充分识别和评估合同风险，避免因风险导致合同无法履行或损失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合同签订前的风险识别与评估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https://d.book118.com/935212030003011112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合同签订履行及其风险防范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2024-09-18T02:32:02.045</cp:lastPrinted>
  <dcterms:created xsi:type="dcterms:W3CDTF">2024-09-17T18:32:02Z</dcterms:created>
  <dcterms:modified xsi:type="dcterms:W3CDTF">2024-09-17T18:32:03Z</dcterms:modified>
</cp:coreProperties>
</file>