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5B3B0-5388-44B5-BB2A-1913A0FC0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F6728-06E8-4448-82C0-B62682FD1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2D7BA-6DFB-408D-883E-14860DBED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D6C61-329C-4A6F-958A-AA3163877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74B89E-80A5-436E-8F0A-2C351EF71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03B492-C713-4B20-9F36-68DA97653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961014-43D8-43AC-ADE4-228246866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1F386-DCCE-427B-8498-FEB29FF12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FC7C4-8A7E-4D92-8F4F-EDC2289D1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FCCD4-F02A-4BBC-8F1B-3718AF901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D6C55-AF12-4F04-82ED-F4B7271E4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121211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新生代表竞选演讲稿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对竞选职位的理解和认识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竞选优势与特长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对学校/组织的贡献和承诺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对同学们的期望和建议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拉票与感谢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出生在一个普通家庭，从小养成了勤俭节约的好习惯。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在国内知名大学接受本科教育，主修XX专业，成绩优异。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积极参与各类社会实践活动，如志愿者服务、学生组织工作等。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在本科期间，发表多篇学术论文，并获得多项学术竞赛奖项。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学术成果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曾在某知名互联网公司实习，负责XX项目，积累了丰富的实践经验。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希望在未来的学术和工作中，继续发挥自己的专业优势，为领域做出更多贡献。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学术与工作展望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学术与工作经历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个人特长与爱好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具备良好的组织能力和沟通能力，能够高效地协调各方资源，推动项目的顺利进行。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热爱阅读和运动，喜欢结交不同领域的朋友，拓展自己的视野和知识面。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个人品质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诚实守信、责任心强、积极进取、善于团队合作。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对竞选职位的理解和认识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代表学生发声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组织活动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权利行使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职位职责与权利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88" r="138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64" r="164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作为新生代表，首要职责是代表广大新生的利益和声音，积极反映新生的需求和建议。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在新生与校方、教师及老生之间发挥桥梁作用，促进双方的有效沟通和理解。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负责组织各类新生适应性和融入性活动，帮助新生更好地适应大学生活。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在合理范围内行使代表权利，参与学校相关决策的讨论和表决。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竞选该职位的原因和动机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对校园生活充满热情，愿意为新生集体的和谐与进步贡献自己的力量。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深知代表职位的重要性，愿意承担责任，积极为新生排忧解难。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善于倾听和表达，能够有效地沟通协调各方，促进问题的解决。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希望通过竞选锻炼自己的组织能力和领导能力，实现个人价值的提升。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热爱集体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责任感强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具备沟通能力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追求成长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211" r="1521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全面了解新生的需求和困难，积极寻求解决方案，提供有针对性的帮助。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做好新生服务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通过组织丰富多彩的活动，促进新生之间的交流与合作，营造良好的校园文化氛围。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推动校园文化建设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协助学校开展各类教育培训和实践活动，提高新生的综合素质和适应能力。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提升新生综合素质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在履行职责的过程中，不断提升自己的综合素质和领导能力，实现个人成长与进步。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实现自我成长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对该职位的期望和目标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竞选优势与特长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在高中时期，我曾担任学生会主席，成功组织了多项校园活动，如校庆、运动会等，展现出卓越的领导才能。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担任学生会干部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曾带领班级在校级竞赛中取得优异成绩，懂得如何激发团队成员的积极性和创造力。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团队管理经验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在面对复杂问题时，能够迅速分析形势，做出明智的决策，为团队指明方向。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善于决策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擅长协调各方资源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在团队中能够积极沟通，协调各方资源，确保项目的顺利进行。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积极参与集体活动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热爱参加各类团队项目，如小组合作、社会实践等，具备强烈的集体荣誉感。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深知团队合作的重要性，善于倾听他人意见，尊重团队成员，努力营造和谐的团队氛围。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447" r="844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10" r="1001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6885" r="688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https://d.book118.com/935212121102011121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2024-09-24T04:51:52.393</cp:lastPrinted>
  <dcterms:created xsi:type="dcterms:W3CDTF">2024-09-23T20:51:52Z</dcterms:created>
  <dcterms:modified xsi:type="dcterms:W3CDTF">2024-09-23T20:51:54Z</dcterms:modified>
</cp:coreProperties>
</file>