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550663D-EA72-42E0-8F09-2CCD05B4B5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4C77A9-C16C-4998-A25C-1099B5ADB7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E840B56-FC89-4D94-B5B4-D5D1754D95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76C13C4-ED1A-4539-9F0A-6B86DFE555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991AE1B-F755-46F2-9730-1F2A4B21E73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63A040F-1D39-4C81-8E95-800343F9E93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A59A5FE-E1BF-45F0-AA6F-13960653194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6C02783-7C7C-4DEB-BB7E-EE89E0F061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8DDA38-27F8-499B-BDAD-D5AB893CE6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382551-81C5-4C0C-95C3-80AD8DCFF0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2BCE36-0D37-4866-BE65-A46D441B1E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5213340023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项目知识管理计划制定</a:t>
            </a:r>
          </a:p>
        </p:txBody>
      </p:sp>
      <p:sp>
        <p:nvSpPr>
          <p:cNvPr id="3" name="TextBox 3"/>
          <p:cNvSpPr txBox="1"/>
          <p:nvPr/>
        </p:nvSpPr>
        <p:spPr>
          <a:xfrm>
            <a:off x="902208" y="420624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alpha val="100000"/>
                  </a:schemeClr>
                </a:solidFill>
                <a:latin typeface="Microsoft Yahei"/>
                <a:ea typeface="Microsoft Yahei"/>
                <a:cs typeface="Microsoft Yahei"/>
              </a:rPr>
              <a:t>汇报人：XX</a:t>
            </a:r>
          </a:p>
        </p:txBody>
      </p:sp>
      <p:sp>
        <p:nvSpPr>
          <p:cNvPr id="4" name="TextBox 4"/>
          <p:cNvSpPr txBox="1"/>
          <p:nvPr/>
        </p:nvSpPr>
        <p:spPr>
          <a:xfrm>
            <a:off x="902208" y="469392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alpha val="100000"/>
                  </a:scheme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项目知识管理概述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项目知识识别与获取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项目知识共享与传播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项目知识应用与创新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项目知识保护与风险管理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项目知识管理持续改进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项目知识管理概述</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知识管理定义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知识管理是一种系统性的方法，用于在组织内部获取、存储、分享和应用知识，以提高组织绩效和创新能力。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随着知识经济时代的到来，知识已成为企业最重要的资源之一。有效的知识管理能够提升企业的核心竞争力，促进创新，降低成本，提高决策效率，从而为企业创造更大的价值。</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720" r="1272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知识管理的定义与重要性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405020"/>
            <a:ext cx="460057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目标</a:t>
            </a:r>
          </a:p>
        </p:txBody>
      </p:sp>
      <p:sp>
        <p:nvSpPr>
          <p:cNvPr id="9" name="TextBox 9"/>
          <p:cNvSpPr txBox="1"/>
          <p:nvPr/>
        </p:nvSpPr>
        <p:spPr>
          <a:xfrm>
            <a:off x="1596603" y="1890788"/>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项目知识管理的目标是确保项目团队能够有效地获取、共享和应用项目相关的知识，以提高项目执行效率，降低项目风险，并促进项目成功。</a:t>
            </a:r>
          </a:p>
        </p:txBody>
      </p:sp>
      <p:sp>
        <p:nvSpPr>
          <p:cNvPr id="10" name="TextBox 10"/>
          <p:cNvSpPr txBox="1"/>
          <p:nvPr/>
        </p:nvSpPr>
        <p:spPr>
          <a:xfrm>
            <a:off x="7246698" y="1405020"/>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实用性原则</a:t>
            </a:r>
          </a:p>
        </p:txBody>
      </p:sp>
      <p:sp>
        <p:nvSpPr>
          <p:cNvPr id="11" name="TextBox 11"/>
          <p:cNvSpPr txBox="1"/>
          <p:nvPr/>
        </p:nvSpPr>
        <p:spPr>
          <a:xfrm>
            <a:off x="7246698" y="1866404"/>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确保所管理的知识与项目实际需求密切相关，具有实际应用价值。</a:t>
            </a:r>
          </a:p>
        </p:txBody>
      </p:sp>
      <p:sp>
        <p:nvSpPr>
          <p:cNvPr id="12" name="TextBox 12"/>
          <p:cNvSpPr txBox="1"/>
          <p:nvPr/>
        </p:nvSpPr>
        <p:spPr>
          <a:xfrm>
            <a:off x="1596603" y="3037215"/>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原则</a:t>
            </a:r>
          </a:p>
        </p:txBody>
      </p:sp>
      <p:sp>
        <p:nvSpPr>
          <p:cNvPr id="13" name="TextBox 13"/>
          <p:cNvSpPr txBox="1"/>
          <p:nvPr/>
        </p:nvSpPr>
        <p:spPr>
          <a:xfrm>
            <a:off x="1596603" y="3547367"/>
            <a:ext cx="44196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项目知识管理应遵循以下原则</a:t>
            </a:r>
          </a:p>
        </p:txBody>
      </p:sp>
      <p:sp>
        <p:nvSpPr>
          <p:cNvPr id="14" name="TextBox 14"/>
          <p:cNvSpPr txBox="1"/>
          <p:nvPr/>
        </p:nvSpPr>
        <p:spPr>
          <a:xfrm>
            <a:off x="7246698" y="3037215"/>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共享性原则</a:t>
            </a:r>
          </a:p>
        </p:txBody>
      </p:sp>
      <p:sp>
        <p:nvSpPr>
          <p:cNvPr id="15" name="TextBox 15"/>
          <p:cNvSpPr txBox="1"/>
          <p:nvPr/>
        </p:nvSpPr>
        <p:spPr>
          <a:xfrm>
            <a:off x="7246698" y="3547367"/>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鼓励团队成员积极分享知识和经验，形成良好的知识共享氛围。</a:t>
            </a:r>
          </a:p>
        </p:txBody>
      </p:sp>
      <p:sp>
        <p:nvSpPr>
          <p:cNvPr id="16" name="TextBox 16"/>
          <p:cNvSpPr txBox="1"/>
          <p:nvPr/>
        </p:nvSpPr>
        <p:spPr>
          <a:xfrm>
            <a:off x="1596603" y="4632977"/>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系统性原则</a:t>
            </a:r>
          </a:p>
        </p:txBody>
      </p:sp>
      <p:sp>
        <p:nvSpPr>
          <p:cNvPr id="17" name="TextBox 17"/>
          <p:cNvSpPr txBox="1"/>
          <p:nvPr/>
        </p:nvSpPr>
        <p:spPr>
          <a:xfrm>
            <a:off x="1596603" y="5155321"/>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建立全面的知识管理体系，涵盖知识的获取、存储、分享和应用等各个环节。</a:t>
            </a:r>
          </a:p>
        </p:txBody>
      </p:sp>
      <p:sp>
        <p:nvSpPr>
          <p:cNvPr id="18" name="TextBox 18"/>
          <p:cNvSpPr txBox="1"/>
          <p:nvPr/>
        </p:nvSpPr>
        <p:spPr>
          <a:xfrm>
            <a:off x="7246698" y="4632977"/>
            <a:ext cx="473392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创新性原则</a:t>
            </a:r>
          </a:p>
        </p:txBody>
      </p:sp>
      <p:sp>
        <p:nvSpPr>
          <p:cNvPr id="19" name="TextBox 19"/>
          <p:cNvSpPr txBox="1"/>
          <p:nvPr/>
        </p:nvSpPr>
        <p:spPr>
          <a:xfrm>
            <a:off x="7246698" y="5155321"/>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激发团队成员的创新意识，促进知识的创新和应用。</a:t>
            </a:r>
          </a:p>
        </p:txBody>
      </p:sp>
      <p:sp>
        <p:nvSpPr>
          <p:cNvPr id="20" name="Freeform 20"/>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项目知识管理的目标与原则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995" r="19995"/>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21875" r="218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高层领导的支持</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完善的组织文化</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有效的技术支撑</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专业的知识管理团队</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项目知识管理的关键成功因素</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高层领导对知识管理的重视和支持是推动项目知识管理成功的关键因素之一。</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采用适当的信息技术工具和系统，支持知识的获取、存储、分享和应用等过程。</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建立鼓励知识分享、创新和学习的组织文化，为项目知识管理提供良好的环境。</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组建具备专业知识和技能的知识管理团队，负责规划、实施和监督项目知识管理工作。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项目知识识别与获取</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明确项目目标，识别实现目标所需的关键知识领域，如技术、市场、法规等。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项目目标与范围</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项目干系人需求</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项目风险评估</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6299" r="6299"/>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分析项目干系人的需求和期望，识别满足这些需求所需的知识和技能。</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对项目进行风险评估，识别降低风险所需的专业知识和经验。</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识别项目中的关键知识领域</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利用组织内部的知识库、专家资源、历史项目档案等获取相关知识。</a:t>
            </a:r>
          </a:p>
        </p:txBody>
      </p:sp>
      <p:pic>
        <p:nvPicPr>
          <p:cNvPr id="4" name="Picture 4"/>
          <p:cNvPicPr>
            <a:picLocks noChangeAspect="1"/>
          </p:cNvPicPr>
          <p:nvPr/>
        </p:nvPicPr>
        <p:blipFill>
          <a:blip r:embed="rId2"/>
          <a:srcRect l="12524" r="12524"/>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21875" r="21875"/>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内部资源</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通过专业书籍、期刊、研究报告、行业会议等渠道获取外部的专业知识和信息。</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外部资源</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与项目干系人、行业专家、其他组织等进行合作和交流，共享知识和经验。</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合作与交流</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获取项目相关知识的途径与方法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548" b="154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建立项目知识库</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知识分类与整理</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对项目相关知识进行分类和整理，形成系统化的知识库结构。</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知识存储与更新</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采用适当的知识存储工具和技术，对知识库进行定期更新和维护。</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知识库的使用与推广</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制定知识库使用指南和推广计划，提高项目团队成员对知识库的利用效率和意识。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项目知识共享与传播</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制定知识共享的规则和流程</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建立知识共享的规范和流程，包括知识的分类、存储、共享和使用等方面。</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设立知识共享激励机制</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通过设立奖励机制、晋升机制等，激励团队成员积极参与知识共享。</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明确知识共享的目标和原则</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确立知识共享在项目中的重要地位，明确共享的目标是提高团队整体的知识水平和创新能力。</a:t>
            </a:r>
          </a:p>
        </p:txBody>
      </p:sp>
      <p:pic>
        <p:nvPicPr>
          <p:cNvPr id="10" name="Picture 10"/>
          <p:cNvPicPr>
            <a:picLocks noChangeAspect="1"/>
          </p:cNvPicPr>
          <p:nvPr/>
        </p:nvPicPr>
        <p:blipFill>
          <a:blip r:embed="rId2"/>
          <a:srcRect l="15381" r="15381"/>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制定知识共享策略与机制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4819" r="14819"/>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建立学习小组或知识社区</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组建学习小组或知识社区，为团队成员提供深入学习和交流的机会。</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定期组织团队会议和讨论</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通过定期的团队会议和讨论，为团队成员提供交流的平台，促进彼此之间的知识分享和学习。</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鼓励团队成员进行经验分享</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鼓励团队成员将个人经验和知识整理成文档或进行口头分享，以便其他成员学习和借鉴。</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促进项目团队成员之间的知识交流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https://d.book118.com/935213340023011101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2024-09-09T09:11:31.104</cp:lastPrinted>
  <dcterms:created xsi:type="dcterms:W3CDTF">2024-09-09T01:11:31Z</dcterms:created>
  <dcterms:modified xsi:type="dcterms:W3CDTF">2024-09-09T01:11:33Z</dcterms:modified>
</cp:coreProperties>
</file>