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C7B6-61CB-4B97-9D75-7826AC7F0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A87A9-0630-4AC5-9738-990F442F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8CDB5-86B8-48E9-B84E-0DE908DA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712CE-13F5-45A2-B27C-5724EDB4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154A0-1154-41D9-83CE-976EFB25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D42E8-0F8C-4BA7-B723-6E4C256C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DC322-27B9-4045-BAB1-96444EEE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DC607-DB9F-4169-BF1E-070D901F7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8C9B0-46D0-4A80-931A-4F958DA7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FADF-E714-4BCE-B977-82A09D83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D17AC-35DB-45A9-886E-DC317EF0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14020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项目设计方案可行性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设计方案详细介绍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项目由政府或相关机构发起，旨在推动地区或国家的发展。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02" b="410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项目由企业发起，旨在实现商业目标或扩大市场份额。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项目由非营利组织发起，旨在实现社会公益目标。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项目发起方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通过技术升级或流程优化，提高生产效率，降低成本。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研发新技术或新产品，推动科技创新和产业升级。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项目实施将直接或间接改善民生福祉，如基础设施建设、环境保护等。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改善民生福祉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项目实施将提升国家或地区的国际竞争力，吸引外资和国际合作。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项目实施将促进地区或国家经济发展，增加就业机会和税收收入。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项目实施将推动社会进步，提高人民生活水平，促进社会和谐。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设计方案详细介绍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设计方案是否具有创新性，能否打破传统思维，提出新的解决方案。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设计方案是否考虑到环境、社会和经济可持续性。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设计方案是否具有实用性，能否满足实际需求，解决实际问题。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设计方案是否具有可行性，能否在预定的时间内完成。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38" r="1243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明确设计方案要实现的具体目标。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详细描述所采用的技术、方法和工具。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详细说明实施设计方案的步骤和计划。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评估实施设计方案所需的人力、物力和财力资源。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设计方案是否具有独特性，能否在市场上脱颖而出。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设计方案是否具有适应性，能否适应不同的环境和条件。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设计方案是否具有可扩展性，能否在未来进行改进和升级。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设计方案是否具有可靠性，能否保证稳定和可靠的性能。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https://d.book118.com/935214020203011110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2024-09-15T20:18:23.253</cp:lastPrinted>
  <dcterms:created xsi:type="dcterms:W3CDTF">2024-09-15T12:18:23Z</dcterms:created>
  <dcterms:modified xsi:type="dcterms:W3CDTF">2024-09-15T12:18:25Z</dcterms:modified>
</cp:coreProperties>
</file>