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E487D-131F-499A-8E76-5E4349F68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297B4-A610-4A50-82A2-8A38F3352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5B5F6-6992-452F-A2BE-B63F29CDA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648B6-2DA8-4A22-9728-493D6CA06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EA6421-C9E9-43A8-A8C1-76D2C010A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FC053F-DA0B-4395-9D44-609D7489B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6B2EFB-A976-4A83-9462-5BCBAB160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807BC-1A65-4CA0-8A67-DCF669647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65A4B-3CCF-4AE2-B856-7C5ED313A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D06E7-F239-4704-AB2F-46284121A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49EA1-44AF-4D8C-BA37-420A1B03C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1421100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糖尿病肾病的治疗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糖尿病肾病的生活方式管理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糖尿病肾病治疗的挑战与展望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糖尿病肾病是由于长期高血糖导致肾脏结构和功能受损的慢性疾病。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根据病情轻重，糖尿病肾病可分为五期，从早期肾小球滤过率增高、微量白蛋白尿，到晚期肾衰竭、需要透析或肾移植。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长期高血糖导致肾脏微血管病变，影响肾功能。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胰岛素抵抗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胰岛素抵抗导致肾脏负担加重，促进肾脏损伤。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部分患者存在遗传易感性，增加糖尿病肾病的发生风险。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糖尿病肾病的发病机制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2" r="13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早期无明显症状，随着病情发展可能出现高血压、水肿、蛋白尿、贫血等症状。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通过尿液检查、血液检查和肾脏影像学检查等综合评估，确定糖尿病肾病的分期和严重程度。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糖尿病肾病的症状与诊断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糖尿病肾病的治疗方法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降糖药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通过降低血糖水平，减轻肾脏负担，延缓糖尿病肾病的进展。常用药物包括胰岛素、磺脲类、格列奈类等。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控制血压是糖尿病肾病治疗的重要环节，有助于减缓肾脏损伤。常用药物包括血管紧张素转换酶抑制剂（ACEI）、血管紧张素受体拮抗剂（ARB）、钙通道阻滞剂等。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糖尿病肾病患者常伴有炎症反应，抗炎药可以减轻炎症反应，保护肾脏功能。常用药物包括糖皮质激素、非甾体抗炎药等。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20" b="22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760" b="77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298" b="62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控制饮食中糖、盐、脂肪的摄入量，增加膳食纤维等有益营养素的摄入，有助于控制血糖、血压，减轻肾脏负担。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运动锻炼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适当的运动锻炼有助于控制血糖、血压，改善心肺功能，增强体质，延缓糖尿病肾病的进展。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戒烟限酒有助于控制血糖、血压，减少心血管事件的发生，保护肾脏功能。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当肾脏功能严重受损时，可能需要通过透析来替代肾脏的排泄功能。透析包括血液透析和腹膜透析两种方式。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肾移植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对于严重肾脏功能受损的患者，肾移植是一种有效的治疗方法。移植手术可以恢复肾脏功能，提高患者的生活质量和生存率。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替代疗法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糖尿病肾病的生活方式管理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https://d.book118.com/935214211002011041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2024-09-01T09:42:39.308</cp:lastPrinted>
  <dcterms:created xsi:type="dcterms:W3CDTF">2024-09-01T01:42:39Z</dcterms:created>
  <dcterms:modified xsi:type="dcterms:W3CDTF">2024-09-01T01:42:41Z</dcterms:modified>
</cp:coreProperties>
</file>