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EDDAA2-F023-44D0-981D-FDCE39BF2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0EE869-4311-4175-8595-35EF82930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CF231-6B36-499E-8F61-315CF60D2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744950-F758-46B6-9ABA-034B545F80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499376-E7B4-4A17-B4BC-A461E8FF2C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B07C01-21FD-4BD9-9132-601D8CDEFF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078660-A5E3-4BCD-837C-757B33858A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189A82-2E9D-429D-9D9B-D87D584F9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8F7E3-6A1E-4911-B228-2336F4DA7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54533B-4930-4A4D-81E1-8DFF7DA36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65654-029F-490B-A51E-783BB0C75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2202420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2023年中国新闻出版业发展五大趋势</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新闻出版业概述与发展背景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趋势一：数字化转型加速推进</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趋势二：内容创新与多元化发展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趋势三：传播渠道变革与拓展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趋势四：绿色印刷与环保理念推广</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趋势五：国际化战略与海外市场拓展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新闻出版业概述与发展背景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新闻出版业是指涉及报纸、期刊、图书、音像制品、电子出版物等的出版、印刷、复制、发行等活动的行业。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新闻出版业具有意识形态属性，是党和国家的重要宣传思想文化阵地；同时，新闻出版业也是文化产业的重要组成部分，具有经济属性。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新闻出版业定义及特点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新闻出版业定义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古代新闻出版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自唐代雕版印刷术发明以来，古代新闻出版逐渐发展，出现了邸报、小报等古代报纸以及多种官刻、私刻、坊刻等出版形式。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近现代新闻出版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随着西方印刷术的传入和现代化进程的推进，中国近现代新闻出版业逐渐兴起，出现了《申报》、《大公报》等著名报纸以及商务印书馆、中华书局等著名出版机构。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当代新闻出版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新中国成立后，新闻出版业经历了社会主义改造和改革开放等历史时期，逐渐发展壮大。近年来，随着数字技术的快速发展和媒体融合的深入推进，新闻出版业正面临着前所未有的变革和挑战。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当前，新闻出版市场呈现出多元化、数字化的趋势，传统出版与新兴出版并存发展。同时，市场竞争日益激烈，优质内容成为竞争的核心。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市场环境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高度重视新闻出版业的发展，出台了一系列扶持政策，如《关于推动新闻出版业高质量发展的意见》等，为行业发展提供了有力保障。此外，国家还加强了对新闻出版的监管力度，严厉打击新闻敲诈、假新闻等违法违规行为，维护了良好的市场秩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政策背景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当前市场环境与政策背景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趋势一：数字化转型加速推进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传统出版向数字化转型现状</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面对数字化浪潮，越来越多的传统出版单位认识到数字化转型的重要性，开始积极探索和布局数字化转型战略。</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数字化产品形态多样</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传统出版单位在数字化转型过程中，不断尝试和创新数字化产品形态，如电子书、有声书、网络文学、数据库等，以满足用户多样化的阅读需求。</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数字化营收占比逐年提升</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随着数字化产品的不断丰富和用户体验的不断提升，数字化营收在传统出版单位总营收中的占比逐年提升，显示出数字化转型的成效。</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数字化转型成为行业共识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数字化阅读市场不断扩大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随着数字化阅读市场的不断成熟和用户付费意愿的增强，数字化阅读的付费模式逐渐被用户接受，为数字化阅读市场的发展提供了有力支撑。</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数字化阅读付费意愿增强</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随着互联网和移动设备的普及，数字化阅读用户规模持续增长，尤其是年轻用户群体，数字化阅读已成为他们主要的阅读方式。</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数字化阅读用户规模持续增长</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数字化阅读市场的活跃度不断提升，各类数字化阅读平台竞争激烈，推动数字化阅读市场不断发展壮大。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数字化阅读市场活跃度提升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智能化编辑加工</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人工智能技术可应用于新闻出版的编辑加工环节，提高编辑加工的效率和质量，如智能校对、智能排版等。</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个性化推荐分发</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基于人工智能技术的个性化推荐算法可根据用户的阅读喜好和历史行为，为用户推荐符合其需求的新闻出版产品，提高内容的分发效率和用户满意度。</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智能化数据分析</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人工智能技术可帮助新闻出版单位进行智能化数据分析，挖掘用户需求和行为数据中的价值，为内容策划、产品设计和营销策略提供有力支持。</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人工智能技术在新闻出版中应用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趋势二：内容创新与多元化发展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优质内容成为核心竞争力</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内容质量提升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新闻出版业在数字化、智能化技术的推动下，内容质量成为竞争的核心。出版机构注重提升内容的原创性、思想性、学术性和艺术性，以满足读者日益增长的阅读需求。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深度报道与评论</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针对社会热点、重大事件等，新闻出版业将提供更多深度报道和评论，帮助读者深入了解事件背景、分析事件影响，提高读者的阅读体验和思考能力。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跨媒体合作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新闻出版业将积极与其他媒体形态进行跨界融合，如与影视、音乐、游戏等领域的合作，共同打造多媒体内容产品，提供更丰富的阅读体验。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IP开发与运营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出版机构将注重IP（知识产权）的开发与运营，通过挖掘优质内容资源，进行多元化开发，如改编成影视剧、动漫、游戏等，实现内容价值的最大化。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跨界融合拓展内容资源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https://d.book118.com/935220242012011101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2024-09-09T06:30:59.085</cp:lastPrinted>
  <dcterms:created xsi:type="dcterms:W3CDTF">2024-09-08T22:30:59Z</dcterms:created>
  <dcterms:modified xsi:type="dcterms:W3CDTF">2024-09-08T22:31:01Z</dcterms:modified>
</cp:coreProperties>
</file>