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08189-4E57-4DB4-9B4D-C8A0F3DF0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381D4-C73B-4A37-8B19-B244FBCC2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CBDE4-36EC-4128-AA90-64ADDE98D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B4F57-95C5-4FA4-8922-3E0AF2E01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E937EA-2C9D-44B1-AE85-B115AF60E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6DB766-F8EC-4DE5-9264-18DC4BAAE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DEF933-5E4E-492F-AC2C-26B46331B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90B33-74BC-40E4-968D-837145528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8E915-CFA8-4DB2-BEDF-4C9903A75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AA3D5-7E0C-494F-B808-6DD947656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9AD7B-F118-478E-B389-E911E45B5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23101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垃圾分类系统的技术选型与集成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实验与结果分析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000" r="24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垃圾分类有助于减少垃圾对环境的污染，改善生态环境质量。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随着城市化进程的加快，城市垃圾产生量不断增加，垃圾分类处理成为亟待解决的问题。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通过垃圾分类，可实现资源回收利用，减少资源浪费，推动循环经济发展。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发达国家在垃圾分类技术方面起步较早，已形成了较为完善的垃圾分类处理体系，包括源头分类、专业回收、焚烧发电、生物处理等多种方式。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我国垃圾分类起步较晚，但近年来政府加大了对垃圾分类的推广力度，各地纷纷开展垃圾分类试点工作，相关技术也得到了快速发展。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本文旨在分析比较不同垃圾分类技术的优缺点，提出一种适合我国城市垃圾分类的技术选型与集成方案。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首先介绍垃圾分类的背景和意义，分析国内外研究现状；其次阐述不同垃圾分类技术的原理和特点，并进行比较；最后提出一种基于多种技术集成的城市垃圾分类系统方案，并进行实验验证。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658" r="1165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125" r="26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根据垃圾的物理、化学性质及后续处理方式，将垃圾分为不同类别，以实现资源化、减量化和无害化的过程。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主要包括源头分类、专业回收和末端处理等方式。其中，源头分类是最基础且有效的分类方式，强调在垃圾产生源头进行分类投放。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垃圾分类的定义和分类方法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垃圾分类系统通常由投放、收集、运输和处理四个环节组成，形成一个完整的垃圾处理流程。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实现垃圾减量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促进资源回收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降低处理成本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通过分类投放和回收利用，减少垃圾的最终处理量。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分类后的垃圾可更方便地进行资源化利用，如废纸再生、废塑料再利用等。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分类后的垃圾可降低后续处理的难度和成本，提高处理效率。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垃圾分类系统的组成和功能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垃圾分类技术的发展趋势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智能化识别技术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利用图像识别、深度学习等技术，实现垃圾自动分类和识别，提高分类效率和准确性。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通过物联网技术，实现垃圾投放、收集、运输和处理全过程的实时监控和数据分析，为垃圾分类提供有力支持。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生物技术处理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利用生物技术对有机垃圾进行高效处理，实现有机垃圾的资源化利用和减量化处理。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综合利用技术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加强不同种类垃圾之间的协同处理和综合利用，提高垃圾处理的综合效益。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物理传感器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用于检测垃圾的重量、体积、形状等物理属性，为分类提供基础数据。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化学传感器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检测垃圾中的化学成分，如有机物、无机物、重金属等，实现更精细的分类。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生物传感器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利用生物反应判断垃圾的性质，如生物降解性、毒性等，为分类提供依据。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通过高清摄像头捕捉垃圾图像，为后续处理提供素材。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3333" b="2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250" r="23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分类器设计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从图像中提取出代表垃圾特征的信息，如颜色、纹理、形状等。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基于提取的特征训练分类器，实现对不同种类垃圾的自动识别。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685" b="46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卷积神经网络（CNN）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应用于图像识别，自动学习和提取图像中的特征，提高分类准确性。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循环神经网络（RNN）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处理序列数据，如垃圾投放的时间序列，分析垃圾产生和处理的规律。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生成对抗网络（GAN）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生成模拟垃圾图像，扩充数据集，提升模型泛化能力。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实现垃圾分类设备的互联互通，构建智能化的垃圾分类网络。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333" r="13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提供强大的计算和存储能力，支持垃圾分类系统的大规模应用。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对垃圾分类过程中产生的海量数据进行分析和挖掘，为优化分类效果和提升系统性能提供决策支持。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https://d.book118.com/935223101300011044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2024-09-07T07:09:09.681</cp:lastPrinted>
  <dcterms:created xsi:type="dcterms:W3CDTF">2024-09-06T23:09:09Z</dcterms:created>
  <dcterms:modified xsi:type="dcterms:W3CDTF">2024-09-06T23:09:11Z</dcterms:modified>
</cp:coreProperties>
</file>