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F54A4-FC5F-4B19-B316-6E02678E8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51312-697F-49F3-8301-745D96BE4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BC7DE-EDA1-48B8-96DE-0A96C9848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82498-A3FC-4F55-A171-208E79A15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CF47B0-1F5E-4E56-92D0-B0A7BD5C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06C1E2-C42D-4B20-927B-BC9EBFF22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1306C-FE76-4C81-BA6C-B66B7BC41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5AB36-D37C-4AE6-986D-0785D3862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D53D0-DA19-4114-A0A4-DEA9A47F4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C8DE7-48A9-4C21-AAB6-E108DD68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8EB47-5F5E-449D-BF87-52AB0355F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24124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房地产后勤管理制度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房地产行业后勤管理特点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后勤管理制度的建立与实施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后勤管理具体内容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房地产后勤管理案例分析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随着房地产行业的快速发展，后勤管理工作逐渐成为企业核心竞争力的重要组成部分。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后勤管理涉及房地产项目的各个方面，包括物业管理、设施维护、环境卫生等，对项目的顺利运营和企业的可持续发展具有重要意义。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制定有效的后勤管理制度，确保房地产项目的高效运营和优质服务，提升客户满意度。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通过规范化的后勤管理，降低企业运营成本，提高资源利用效率，为企业创造更大的经济效益。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335" b="533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后勤管理有助于提升企业的社会形象和市场竞争力，为企业的长期发展奠定坚实基础。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741" b="2074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后勤管理制度概述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后勤管理是指对房地产企业的物资、设备、基础设施等进行规划、协调、控制和优化的一系列活动，以确保企业运营的顺利进行。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后勤管理涵盖了房地产企业的各个方面，包括物资采购、库存管理、设施维护、环境卫生等。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后勤管理定义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有效的后勤管理可以确保企业物资和设备的充足供应，降低库存成本，提高资源利用效率，从而提升企业的运营效率。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提高企业运营效率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良好的后勤管理可以确保企业设施的安全运行，预防设备故障和事故发生，保障企业员工和客户的安全。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整洁、有序的办公环境和良好的后勤服务可以提高企业的形象和品牌价值，增强企业的市场竞争力。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https://d.book118.com/935224124244011123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2024-09-27T16:11:46.811</cp:lastPrinted>
  <dcterms:created xsi:type="dcterms:W3CDTF">2024-09-27T08:11:46Z</dcterms:created>
  <dcterms:modified xsi:type="dcterms:W3CDTF">2024-09-27T08:11:48Z</dcterms:modified>
</cp:coreProperties>
</file>