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89C9D-A1F4-48ED-AECF-248C8E91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9AC64-A0F9-4F5E-AB0E-5CC90FA3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5421D-BC8B-4C97-A5A0-42C78123C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ADCF0-6F73-4E49-98AB-51F62EE5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7772E-790E-46D0-927B-5FA5FE89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592CF-A139-47A6-A247-8A8B0704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9AB27-4F25-4E75-AD59-4181FE60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43328-7F51-4299-8442-C193C3DE4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5302C-D2DD-44AC-95F2-E24C482F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EBF51-BD63-4912-8CFD-33D6F7AC3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FDDC1-F812-4D6F-8306-C73F9DAA9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24224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重选的基本原理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重选的定义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重选的原理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重选的方法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重选的应用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重选的未来发展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重选的定义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什么是重选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重选设备：包括跳汰机、摇床、螺旋溜槽等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重选是一种选矿方法，用于分离不同密度的矿物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重选原理：利用矿物间的密度差异，通过重力、离心力等作用，使不同密度的矿物分离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重选应用：广泛应用于黑色金属、有色金属、非金属矿等选矿领域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重选的重要性</a:t>
            </a:r>
            <a:endParaRPr lang="zh-CN" altLang="en-US"/>
          </a:p>
        </p:txBody>
      </p:sp>
      <p:sp>
        <p:nvSpPr>
          <p:cNvPr id="10490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提高产品质量：通过重选，可以剔除杂质，提高产品质量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提高生产效率：重选可以提高生产效率，降低生产成本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保护环境：重选可以减少对环境的污染，保护环境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提高资源利用率：重选可以提高资源利用率，减少浪费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重选的基本概念</a:t>
            </a:r>
            <a:endParaRPr lang="zh-CN" altLang="en-US"/>
          </a:p>
        </p:txBody>
      </p:sp>
      <p:sp>
        <p:nvSpPr>
          <p:cNvPr id="10491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重选是一种矿物加工技术，用于分离不同粒度的矿物颗粒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重选原理：根据矿物颗粒的密度、形状、表面性质等物理性质进行分离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重选设备：包括跳汰机、摇床、螺旋分级机等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重选应用：广泛应用于黑色金属、有色金属、非金属矿等矿物加工领域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重选的原理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重选的物理原理</a:t>
            </a:r>
            <a:endParaRPr lang="zh-CN" altLang="en-US"/>
          </a:p>
        </p:txBody>
      </p:sp>
      <p:sp>
        <p:nvSpPr>
          <p:cNvPr id="10492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重力作用：利用不同颗粒间的密度差异，通过重力作用进行分离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颗粒分层：颗粒在运动过程中，密度大的颗粒沉降速度快，密度小的颗粒沉降速度慢，形成分层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分选效果：通过控制颗粒的运动速度和分层速度，实现颗粒的分选和分离</a:t>
            </a:r>
            <a:endParaRPr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颗粒运动：颗粒在重力作用下，沿着斜面或螺旋面运动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重选的化学原理</a:t>
            </a:r>
            <a:endParaRPr lang="zh-CN" altLang="en-US"/>
          </a:p>
        </p:txBody>
      </p:sp>
      <p:sp>
        <p:nvSpPr>
          <p:cNvPr id="10492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原理：根据不同物质的密度差异，利用重力或离心力进行分离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应用：广泛应用于矿物、冶金、化工等领域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影响因素：颗粒大小、形状、密度、表面性质等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设备：重选设备包括跳汰机、摇床、螺旋溜槽等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重选的生物原理</a:t>
            </a:r>
            <a:endParaRPr lang="zh-CN" altLang="en-US"/>
          </a:p>
        </p:txBody>
      </p:sp>
      <p:sp>
        <p:nvSpPr>
          <p:cNvPr id="10493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生物进化：生物通过自然选择和遗传变异，不断适应环境变化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遗传变异：生物个体的遗传物质发生变异，产生不同的性状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自然选择：生物个体的性状适应环境，有利于生存和繁殖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重选原理：生物通过自然选择和遗传变异，不断优化自身性状，适应环境变化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重选的方法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https://d.book118.com/935224224024011034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宋体</vt:lpstr>
      <vt:lpstr>Office Theme</vt:lpstr>
      <vt:lpstr>重选的基本原理</vt:lpstr>
      <vt:lpstr>目录</vt:lpstr>
      <vt:lpstr>重选的定义</vt:lpstr>
      <vt:lpstr>什么是重选</vt:lpstr>
      <vt:lpstr>重选的重要性</vt:lpstr>
      <vt:lpstr>重选的基本概念</vt:lpstr>
      <vt:lpstr>重选的原理</vt:lpstr>
      <vt:lpstr>重选的物理原理</vt:lpstr>
      <vt:lpstr>重选的化学原理</vt:lpstr>
      <vt:lpstr>重选的生物原理</vt:lpstr>
      <vt:lpstr>重选的方法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2024-08-29T12:21:14.792</cp:lastPrinted>
  <dcterms:created xsi:type="dcterms:W3CDTF">2024-08-29T04:21:14Z</dcterms:created>
  <dcterms:modified xsi:type="dcterms:W3CDTF">2024-08-29T04:21:16Z</dcterms:modified>
</cp:coreProperties>
</file>