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C40F5-7141-459F-ADB4-161CD4415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EE23-BC36-493C-BAA7-44275B706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B01F0-26C7-4A6D-B876-C89DB3CC6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09EBE-4553-4AF4-8DE8-795BFA65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40BA0-DA33-453B-AF81-CE00536C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11573-FE0D-47C1-A087-3A2A8850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9EBD2-8F2B-430D-97D7-6ECD186E2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D2A56-AF57-4868-B0FE-98F923E9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8DC87-3C7D-4623-8C1D-69A0D5F8B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4A960-44F3-4DF0-B39C-E0C51965B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064AF-A034-41F0-A8FC-0416283D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2424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借用外国政府贷款有关知识\n## 1.外国政府贷款的基本概念与分类\n### 1.1外国政府贷款的定义与来源\n### 1.2外国政府贷款的类型与特点\n### 1.3外国政府贷款的优势与劣势\n## 2.我国借用外国政府贷款的历史与现状\n### 2.1我国借用外国政府贷款的历程回顾\n### 2.2我国借用外国政府贷款的规模与结构\n### 2.3我国借用外国政府贷款的政策与法规\n## 3.外国政府贷款在我国的投向与效果\n### 3.1外国政府贷款在我国的基础设施投资\n### 3.2外国政府贷款在我国的产业技术发展\n### 3.3外国政府贷款在我国的经济社会效益\n## 4.我国借用外国政府贷款的风险与防范\n### 4.1外国政府贷款的政治与经济风险\n### 4.2外国政府贷款的汇率与利率风险\n### 4.3外国政府贷款的债务管理与风险防范\n## 5.我国借用外国政府贷款的展望与建议\n### 5.1未来我国借用外国政府贷款的趋势预测\n### 5.2我国借用外国政府贷款的优化策略\n### 5.3我国借用外国政府贷款的可持续发展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我国借用外国政府贷款有关知识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外国政府贷款的基本概念与分类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外国政府贷款的定义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由外国政府提供的一种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国际援助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用于支持借款国的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的形式提供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外国政府贷款的来源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政府开发援助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（ODA）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国际金融组织的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贷款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（如世界银行、亚洲开发银行等）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双边政府间的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政府贷款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外国政府贷款的定义与来源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外国政府贷款的类型与特点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组合 18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外国政府贷款的类型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软贷款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：无息贷款，主要用于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硬贷款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：有息贷款，主要用于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技术援助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：提供技术、管理等方面的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外国政府贷款的特点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利率较低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，降低借款成本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还款期限较长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，减轻还款压力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附加条件较少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，便于借款国灵活使用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外国政府贷款的优势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降低借款成本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，减轻财政负担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促进技术引进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，提高产业技术水平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拓宽融资渠道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，缓解资金紧张状况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外国政府贷款的劣势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贷款规模有限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，难以满足大规模需求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附加条件较多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，可能影响借款国的自主权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政治风险较高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，受国际政治因素影响较大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外国政府贷款的优势与劣势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我国借用外国政府贷款的历史与现状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组合 22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1970年代至1980年代初期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我国开始借用外国政府贷款，主要用于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贷款规模较小，贷款来源以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发达国家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1980年代中期至1990年代初期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我国借用外国政府贷款的规模逐步扩大，贷款用途向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贷款来源更加多样化，国际金融组织贷款比例增加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组合 23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1990年代中期至今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我国借用外国政府贷款规模进一步扩大，贷款用途更加广泛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贷款结构不断优化，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技术援助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贷款增加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我国借用外国政府贷款的历程回顾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我国借用外国政府贷款的规模与结构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我国借用外国政府贷款的规模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近年来，我国借用外国政府贷款规模逐年扩大，达到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数百亿美元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贷款规模在全球范围内处于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较高水平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我国借用外国政府贷款的结构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贷款用途以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贷款来源以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发达国家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国际金融组织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贷款类型以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软贷款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硬贷款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为主，技术援助贷款比例逐年提高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我国借用外国政府贷款的政策与法规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我国借用外国政府贷款的政策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政府制定了一系列优惠政策，鼓励企业借用外国政府贷款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政府加强了对贷款项目的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，确保贷款资金的有效使用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我国借用外国政府贷款的法规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政府出台了一系列法规，规范外国政府贷款的使用和管理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法规要求借款国政府加强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，防范债务风险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外国政府贷款在我国的投向与效果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提供了大量资金，用于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高速公路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港口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提高了我国交通基础设施的水平，促进了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区域经济发展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外国政府贷款在交通领域的投资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提供了大量资金，用于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天然气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提高了我国能源供应能力，保障了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国家能源安全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外国政府贷款在能源领域的投资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提供了大量资金，用于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提高了我国城市建设的水平，改善了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城市居民生活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外国政府贷款在城市建设领域的投资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外国政府贷款在我国的基础设施投资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https://d.book118.com/935224243003011114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我国借用外国政府贷款有关知识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2024-09-20T23:02:54.308</cp:lastPrinted>
  <dcterms:created xsi:type="dcterms:W3CDTF">2024-09-20T15:02:54Z</dcterms:created>
  <dcterms:modified xsi:type="dcterms:W3CDTF">2024-09-20T15:02:56Z</dcterms:modified>
</cp:coreProperties>
</file>