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818AD-83B8-4F6D-8CFF-457926C97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183F6-ED88-43A2-BDD7-889278796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645A2-F4E7-490A-978E-A9CB83091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7E551-B193-40BC-937F-13C428685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A84766-A905-485D-A588-6546C9BF6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AC8C35-72EE-4CE4-B377-25F27A512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4EBC06-FBCC-49A8-ACA0-FE670BD77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CD133-8F8D-4E23-A364-B42F1E35F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16177-03C4-4CC1-9F19-5A7941F77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C0646-83FF-4A8A-971D-736565E28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91521-2407-450F-AF87-A9F0E7A6E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3121300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高等职业学院音乐鉴赏课的教学策略研究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高等职业学院音乐鉴赏课教学现状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音乐鉴赏课教学策略的理论基础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高等职业学院音乐鉴赏课教学策略设计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教学策略在高等职业学院音乐鉴赏课中的实施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高等职业学院音乐鉴赏课教学策略的反思与展望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音乐鉴赏课是提高学生音乐素养和审美能力的重要途径，对于促进学生全面发展具有重要意义。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当前高等职业学院音乐鉴赏课教学存在诸多问题，亟待研究和解决。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139" r="613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990" r="1099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44" r="964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高等职业学院作为培养高素质技术技能人才的重要基地，音乐教学在其中具有不可替代的作用。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67" b="56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探究高等职业学院音乐鉴赏课的教学策略，提高教学效果和学生音乐素养。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如何针对高等职业学院学生的特点，制定有效的音乐鉴赏课教学策略？如何在教学过程中培养学生的音乐兴趣和审美能力？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https://d.book118.com/935231213004011113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2024-09-19T15:36:25.478</cp:lastPrinted>
  <dcterms:created xsi:type="dcterms:W3CDTF">2024-09-19T07:36:25Z</dcterms:created>
  <dcterms:modified xsi:type="dcterms:W3CDTF">2024-09-19T07:36:27Z</dcterms:modified>
</cp:coreProperties>
</file>