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5C389-6EE1-4276-949F-FB6AAEA58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2911A-0622-4977-B7D2-AE867BBAF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83348-ADEF-4939-BB4A-51F574943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ABD3C-0B07-45E7-A58D-13EA903BD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A0DE8-08F9-4DFB-8E2A-5EDE2798B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9D1FDE-A9DA-4651-9E6C-B1EF10ECE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11866-EEEC-45E9-9B37-E1A37E192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974EB-C826-4625-AA4D-F66D2E38B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A4976-E3EC-4CAC-B224-E14BD7CAB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8ABB4-95CE-4F4A-876C-7C649A4A8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3CE33-EC83-4642-98D7-1AC93557A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3234423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电力系统分析简单电力网络的计算和分析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电力网络建模与计算方法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电力网络稳态分析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电力网络暂态过程分析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电力网络优化与控制策略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了解电力系统基本概念和简单电力网络的计算和分析方法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掌握电力系统稳态和暂态分析方法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为后续复杂电力系统分析和设计打下基础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2339" r="22339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由发电、输电、变电、配电和用电等环节组成的电能生产与消费系统。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电力系统组成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包括发电机、变压器、输电线路、负荷等电力设备。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电力系统运行要求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保证电力系统的安全、稳定、经济、优质运行，满足用户用电需求。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电力网络建模与计算方法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支路电流方程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根据欧姆定律和基尔霍夫电压定律，建立支路电流方程，描述电力网络中各支路电流之间的关系。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电力网络模型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将节点电压方程和支路电流方程联立求解，得到电力网络的数学模型，包括节点导纳矩阵、节点阻抗矩阵等。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节点电压方程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根据基尔霍夫电流定律和电压定律，建立节点电压方程，描述电力网络中各节点电压之间的关系。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363" r="2236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电力网络建模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前推回代法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根据辐射状配电网的特点，采用前推回代的方式求解配电网的潮流分布。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牛顿-拉夫逊法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通过迭代计算求解非线性方程组，适用于大型复杂电力网络的计算。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P-Q分解法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将电力网络分解为有功和无功两个子网络进行计算，提高了计算效率。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电力网络计算方法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以一个简单的电力网络为例，介绍如何建立数学模型、选择计算方法和进行潮流计算。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简单电力网络计算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以一个包含多个电源、多个负荷和多个变压器的复杂电力网络为例，展示如何运用上述计算方法进行潮流计算和分析。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复杂电力网络计算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对计算结果进行解读和分析，包括电压分布、功率流向、网损等，为电力系统的规划、设计和运行提供依据。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计算结果分析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计算实例分析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电力网络稳态分析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潮流计算的基本原理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基于电力系统的物理特性和数学模型，通过数值计算方法求解电力网络中各节点的电压、功率等稳态参数。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常用的潮流计算方法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包括牛顿-拉夫逊法、P-Q分解法、直流潮流法等，各种方法具有不同的特点和适用范围。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潮流计算的意义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是电力系统稳态分析的基础，可用于评估系统的运行状态、优化系统运行方式、制定调度计划等。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潮流计算原理及方法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电压质量指标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稳态性能指标评价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包括电压偏差、电压波动和闪变等，用于评价电力系统中各节点电压的稳态性能。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频率质量指标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反映系统频率的稳态性能，通常以频率偏差来衡量。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包括线路和变压器的负载率、系统的N-1安全性等，用于评估系统在稳态运行时的安全裕度。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安全性指标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https://d.book118.com/935232344231011103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2024-09-13T01:44:00.160</cp:lastPrinted>
  <dcterms:created xsi:type="dcterms:W3CDTF">2024-09-12T17:44:00Z</dcterms:created>
  <dcterms:modified xsi:type="dcterms:W3CDTF">2024-09-12T17:44:02Z</dcterms:modified>
</cp:coreProperties>
</file>