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3EFC8-3082-4526-ACEC-4DE6D8E33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C712A-85F0-4EC2-BEB7-68868DB3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FE8FD-F6D8-47DE-9A74-74283585B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E9080-D745-4803-8A17-9D76C7618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2496F-F146-4265-A96E-77BC9BE0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628CEF-2037-4682-A170-28E6768FD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A50B3-4C00-4995-B4D9-F3687B788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7C440-C323-4DF1-A100-415D75AC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DD81A-1E03-417D-9EB4-7C1DE5A79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31712-FC6B-4154-9FF3-F2BCC1244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D2E35-A3C6-472D-83A5-0C52A3B9C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3300002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烧伤后的伤口护理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烧伤概述与分类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伤口评估与处理原则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药物治疗与疼痛管理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营养支持与心理干预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康复期管理与随访计划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59" r="312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烧伤是指由热力、化学物质、电流、辐射等作用于人体，导致皮肤或黏膜等组织损伤的一种常见外伤。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火焰、高温液体、强酸强碱、电流、紫外线等均可引起烧伤。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烧伤定义及原因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烧伤程度与分类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根据烧伤的深度，可分为一度、二度、三度和四度烧伤。一度烧伤仅伤及表皮浅层，二度烧伤伤及表皮的生发层和真皮乳头层，三度烧伤伤及全层皮肤，四度烧伤深及肌肉甚至骨骼。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根据烧伤原因和部位不同，可分为热力烧伤、化学烧伤、电烧伤、放射性烧伤等。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9" b="16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烧伤后局部可出现红肿、水疱、疼痛等症状，严重者可出现焦痂、炭化等。同时，患者还可出现全身症状如发热、寒战、休克等。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烧伤后易出现感染、休克、脓毒症等并发症，严重者可危及生命。此外，烧伤还可导致瘢痕形成、功能障碍等后遗症。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临床表现及并发症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伤口评估与处理原则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40" r="1314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观察伤口部位、大小、形状、深度、颜色、有无分泌物或异物等。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检查伤口周围皮肤温度、弹性、有无压痛或波动感等。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判断伤口有无异味，以排除感染可能性。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用生理盐水或温开水清洗伤口，去除表面污垢和坏死组织，注意动作轻柔，避免损伤健康组织。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根据伤口情况选择合适的消毒剂，如碘伏、酒精等，对伤口及周围皮肤进行消毒，以减少感染风险。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清洗与消毒原则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根据烧伤深度和渗出量选择合适的敷料，如无菌纱布、油纱、泡沫敷料等。对于深度烧伤或渗出较多的伤口，可采用负压引流技术。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根据伤口渗出情况和敷料污染程度决定更换频率，一般每天更换1-2次。如敷料被渗出液浸透或污染严重，应及时更换。同时，每次更换敷料前应对伤口进行清洗和消毒。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敷料选择与更换时机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药物治疗与疼痛管理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局部用药及注意事项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根据烧伤深度和伤口情况，选择合适的局部用药，如磺胺嘧啶银乳膏、百多邦等，以预防感染并促进伤口愈合。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在清洁伤口后，将药膏均匀涂抹在烧伤部位，并用无菌纱布轻轻包扎，定期更换药品和敷料，保持伤口清洁。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避免使用过期或污染的药品，注意观察用药后的反应，如出现过敏、感染等异常情况应及时就医。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局部用药选择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抗生素应用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系统性用药策略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烧伤患者因创面渗出大量蛋白质，易造成营养不良，需给予高蛋白、高热量、高维生素的饮食，必要时可静脉补充营养物质。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烧伤可引起免疫功能紊乱，医生会根据需要使用免疫调节剂，以增强患者的免疫力。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对于大面积或深度烧伤患者，医生会根据情况给予抗生素治疗，以预防感染。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https://d.book118.com/935233000024011100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2024-09-07T20:32:37.671</cp:lastPrinted>
  <dcterms:created xsi:type="dcterms:W3CDTF">2024-09-07T12:32:37Z</dcterms:created>
  <dcterms:modified xsi:type="dcterms:W3CDTF">2024-09-07T12:32:39Z</dcterms:modified>
</cp:coreProperties>
</file>