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6FE68C-B3B3-4118-AD7F-CC8F450FC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99D59-A0AC-49E8-9B97-26D2146A7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02088C-3180-4F42-B9D5-CF17C5D8B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23BBF8-8AAB-44D3-AD9F-00CAC5FA5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8EC3AD-F058-42E3-8BAF-596C16FA0C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547348-DDA8-4861-9C06-57A13B4FCD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BF8BEF-F713-4735-9B36-297FA95FAD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329474-FE2D-4F65-B567-7495813DAB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FD2276-80DE-445D-8EBC-854B0BEF15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D35C39-ED3C-43E7-AAB8-49526FBA6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C971DF-266E-4CF8-A99A-1C4294D01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23300323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教师职业道德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教师职业道德概述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教师职业道德的核心内容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教师职业道德的实践与表现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教师职业道德面临的挑战与问题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加强教师职业道德建设的措施与建议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教师职业道德概述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教师职业道德是指教师在从事教育教学活动中所应遵循的道德规范和行为准则。</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它涵盖了教师的职业理想、职业责任、职业态度、职业纪律、职业技能、职业良心、职业作风和职业荣誉等方面。</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塑造良好教师形象</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保障教育教学质量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促进学生健康成长</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教师职业道德是教师形象的重要组成部分，良好的职业道德有助于树立教师的良好形象，赢得学生和社会的尊重。</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教师职业道德要求教师具备高度的责任心和敬业精神，认真备课、上课、辅导学生，从而保障教育教学质量。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教师的言行举止对学生具有潜移默化的影响，良好的教师职业道德能够为学生树立榜样，促进学生健康成长。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教师职业道德的历史与发展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我国古代教师职业道德强调“师道尊严”，注重教师的学识和品德修养。</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近代以来，随着教育改革的深入进行，教师职业道德逐渐受到重视，强调教师的爱国、敬业、爱生等品质。</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当代教师职业道德在继承传统的基础上，更加注重教师的专业素养和创新能力，强调教师与学生共同成长。</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古代教师职业道德</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近代教师职业道德</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当代教师职业道德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教师职业道德的核心内容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忠诚于教育事业</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尽职尽责</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乐于奉献</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热爱教育事业</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教师应认真履行教育教学职责，不断提高教育教学水平，为学生的成长和发展提供优质的教育服务。</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教师应具有崇高的奉献精神，不计较个人得失，甘愿为教育事业和学生的发展贡献自己的青春和智慧。</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教师应坚定教育信仰，全身心投入教育事业，为培养德智体美劳全面发展的社会主义建设者和接班人贡献自己的力量。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教师应尊重每个学生的人格和尊严，关注学生的个体差异和多元智能，平等公正地对待每一个学生。</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尊重学生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教师应深入了解学生的需求、兴趣和特长，关注学生的心理健康和成长过程，为学生提供个性化的教育和指导。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理解学生</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625" r="10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教师应像对待自己的孩子一样关爱学生，关注学生的身心健康和学习生活，积极帮助学生解决困难和问题。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关爱学生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关爱学生成长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严谨治学态度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追求真理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教师应以追求真理、探索未知为己任，保持开放、包容、创新的学术态度，不断提高自己的学术水平和研究能力。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严谨治学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教师应严格遵守学术规范和学术道德，杜绝学术不端行为，以严谨的治学态度为学生树立榜样。</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精益求精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教师应不断追求教育教学的高质量和高效率，积极探索教育教学规律和方法创新，提高自己的教育教学水平。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团结协作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教师应树立全局观念和大局意识，积极参与学校的各项活动和集体备课等团队协作活动，促进学校整体工作的发展。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尊重同事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教师应尊重同事的劳动成果和知识产权，积极与同事交流合作，共同提高教育教学水平。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共同发展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教师应关注学校和教育事业的发展，积极参与教育改革和创新实践，为学校和教育事业的发展贡献自己的力量。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4750" b="14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542" r="7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6833" r="6833"/>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团结协作精神</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教师职业道德的实践与表现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208" r="17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精心备课，注重教学效果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教师应该认真备课，充分准备教学内容和教学方法，注重教学效果和教学质量，不断提高自己的教学水平和能力。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热爱教育事业，认真负责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教师应该热爱自己的职业，对教学充满热情，认真负责地完成教学任务。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尊重学生，关爱学生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教师应该尊重每个学生的人格和尊严，关注学生的成长和发展，积极营造和谐、民主、平等的课堂氛围。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课堂教学中的职业道德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教师应该与学生建立良好的关系，关注学生的情感和心理状态，积极与学生沟通交流，帮助学生解决问题和困难。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建立良好的师生关系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教师应该尊重学生的权利和隐私，不泄露学生的个人信息和隐私，不侵犯学生的合法权益。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尊重学生的权利和隐私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教师应该公正、公平地对待每个学生，不偏袒某些学生或歧视某些学生，为学生提供平等的发展机会和资源。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公正、公平地对待学生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师生关系中的职业道德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尊重知识产权和学术成果</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教师应该尊重他人的知识产权和学术成果，不盗用他人的研究成果或创意，积极保护自己的知识产权和学术成果。</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严谨治学，追求真理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教师应该严谨治学，追求真理和客观事实，不传播虚假信息或误导他人，积极推动学术进步和发展。</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遵守学术规范和道德准则</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教师应该遵守学术规范和道德准则，不抄袭、剽窃他人的研究成果，不伪造或篡改研究数据。</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学术科研中的职业道德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https://d.book118.com/935233003231011103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2024-09-13T01:44:02.668</cp:lastPrinted>
  <dcterms:created xsi:type="dcterms:W3CDTF">2024-09-12T17:44:02Z</dcterms:created>
  <dcterms:modified xsi:type="dcterms:W3CDTF">2024-09-12T17:44:04Z</dcterms:modified>
</cp:coreProperties>
</file>