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4E48-BAAE-4994-A8D1-3E52696A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56804-8480-43DD-98D7-3C45238E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F9F6-23A5-459A-98A1-6E542349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ED74F-D024-421B-B2C0-846BD2B2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20CF7-5AC1-4C69-8D8A-A63037C9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995D2-3661-4441-9A38-8BB18AEC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8CFD9-54BB-46F0-B07C-645CBC83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A144F-CD33-49B5-8490-3A221576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58307-9032-4F15-B01F-9EA9B3A5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3162-1ACB-4071-B0CA-DBABE12A8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15F4-62BE-439F-A526-2FD1A3DF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3020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宿舍管理行业的智慧化安全监控与预警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智慧化安全监控技术与应用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智慧化安全监控系统设计与实践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智慧化安全监控系统的优势与价值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智慧化安全监控系统的实施与运维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智慧化安全监控系统的挑战与展望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宿舍管理行业涉及大量学生、员工等人群的居住安全，是一个庞大的市场。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目前，宿舍管理行业已经形成了较为完善的标准和规范，包括安全、卫生、设施等方面的要求。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传统宿舍管理方式通常包括人工巡查、纸质记录等，效率低下且容易出错。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传统宿舍管理中，主要采用视频监控方式，但存在监控死角、画质模糊等问题。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458" r="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人工巡查存在效率低下、漏检率高等问题，且难以做到24小时不间断监控。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传统报警系统误报率高，且无法及时定位和处理问题。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传统安全监控方式及局限性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智慧化安全监控需求分析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965" r="169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07" r="170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需要能够实时监控宿舍内外的情况，包括人员进出、异常行为等。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需要对监控数据进行分析和处理，提取有用信息，如人员流动情况、异常事件统计等。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需要建立智能预警机制，对异常情况及时报警并通知管理人员处理。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需要提高宿舍管理的效率和质量，减少人工干预和误判的可能性。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智慧化安全监控技术与应用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通过物联网技术，实现对宿舍内各种设备（如门禁、照明、空调等）的远程监控和管理，提高管理效率。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利用物联网传感器，实时监测宿舍内的温度、湿度、空气质量等环境参数，保障学生居住环境的安全与舒适。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通过物联网技术对宿舍的能源使用情况进行监控和优化，降低能源消耗，实现节能减排。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物联网技术在宿舍管理中的应用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通过大数据分析技术，收集宿舍内的各种数据，包括人员出入记录、设备运行状态、环境参数等。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利用大数据分析技术，对收集的数据进行分析和挖掘，识别出潜在的安全风险和异常情况。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根据风险识别的结果，及时向管理人员发送预警提示，以便及时采取措施，防止安全事故的发生。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预警提示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大数据分析在宿舍安全预警中的作用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智能门禁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通过人工智能技术，对宿舍门禁系统进行智能化升级，实现对学生出入记录的自动识别和异常情况的自动报警。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通过人工智能技术，对宿舍内的视频监控图像进行分析和识别，实现对学生行为的自动监测和异常行为的自动报警。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利用人工智能技术，对宿舍内的声音进行识别和分析，实现对异常声音（如呼救声、打斗声等）的自动检测和报警。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人工智能技术在宿舍安全监控中的应用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智慧化安全监控系统设计与实践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分布式系统架构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采用微服务架构，实现高可用性、高扩展性和高性能。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利用云计算平台，实现弹性伸缩和资源池化，降低运维成本。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运用大数据技术，对海量监控数据进行分析和挖掘，提供有价值的洞察。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系统架构设计与技术选型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数据传输协议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采用标准的通信协议，确保数据传输的稳定性和安全性。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对采集的数据进行清洗、整合和转换，以便于后续的分析和预警。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多源数据采集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支持多种传感器和设备的数据采集，包括摄像头、烟雾探测器、门禁系统等。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数据采集、传输与处理模块设计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https://d.book118.com/935233020030011043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2024-09-04T18:13:39.574</cp:lastPrinted>
  <dcterms:created xsi:type="dcterms:W3CDTF">2024-09-04T10:13:39Z</dcterms:created>
  <dcterms:modified xsi:type="dcterms:W3CDTF">2024-09-04T10:13:41Z</dcterms:modified>
</cp:coreProperties>
</file>