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AC6CE-D535-44D8-A8F8-C2EA32D31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C6D94-B1FF-4274-B873-2B5B25F92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D5E54-26F8-4782-A543-78FCFAA8C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20930-888F-40C4-9F12-67F2B3E9E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C86FAD-63B9-484D-9706-5363234C1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BED2E-657C-461D-8EC0-D378448C5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2FEC4-74D1-419B-8F55-B3B7A1DAE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F113E-9ECE-4E7D-96E9-2AA218BB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7482B-7F49-455D-9CF3-24F763E9D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189E5-D16E-4416-9788-943F3EFF3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D36C6-DE40-4509-955D-7B429A5E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3333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项目实施的资源分配和优化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监控与调整资源分配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随着市场竞争的加剧，企业需要更加高效地利用资源以满足市场需求。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新技术的不断涌现为项目实施提供了更多可能性，同时也对资源分配提出了更高要求。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项目实施是企业实现战略目标的重要手段，资源分配优化有助于提升企业整体竞争力。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通过优化资源分配，降低项目成本，提高资源利用效率。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确保项目按时按质完成，达到或超过预期目标。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通过项目实施过程中的技术创新和管理创新，推动企业持续发展。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资源分配与优化的重要性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合理的资源分配是项目成功实施的基础，优化资源分配有助于更好地实现项目目标。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提升企业效益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优化资源分配可以降低企业运营成本，提高盈利能力。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通过优化资源分配，企业可以更加高效地响应市场需求，从而在竞争中占据优势地位。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对项目成功实施具有重要作用的资源，包括人力、物力、财力、时间等。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关键资源定义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通过项目需求分析、专家咨询、历史数据分析等方式识别关键资源。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资源识别方法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列出项目所需的所有关键资源，包括名称、类型、数量、质量要求等。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资源清单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识别关键资源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资源可用性评估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评估现有资源是否满足项目需求，包括数量、质量、时间等方面的匹配程度。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根据项目目标、任务、时间等因素，分析各项资源的需求情况。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资源缺口分析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对比资源需求与可用性，找出资源缺口，为资源计划制定提供依据。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评估资源需求与可用性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包括资源的来源、分配、利用、释放等方面的计划安排。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根据项目优先级、任务紧急程度、资源利用效率等因素，合理分配各项资源。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通过改进工艺流程、提高资源利用效率、寻求替代资源等方式，优化资源配置，降低成本。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制定资源计划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评估任务优先级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根据项目目标、任务紧急程度和资源需求，对各项任务进行优先级评估，确保高优先级任务优先获得所需资源。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动态调整资源分配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在项目执行过程中，根据任务的实际进展情况和资源需求变化，动态调整资源分配，确保资源始终流向最需要的地方。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确定项目目标和关键任务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明确项目的整体目标和关键任务，以便将资源优先分配给对实现项目目标影响最大的任务。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基于优先级分配资源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在项目计划阶段，充分识别潜在的项目风险，包括技术风险、市场风险、资源风险等。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评估风险对资源的影响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分析风险对项目资源需求和分配的影响，以便在制定资源分配策略时充分考虑风险因素。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针对识别出的项目风险，制定相应的风险应对策略，如预留风险储备金、采用更灵活的采购策略等，以确保项目在面临风险时能够及时调整资源分配。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考虑风险因素的资源分配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https://d.book118.com/935233334023011101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2024-09-09T09:14:43.701</cp:lastPrinted>
  <dcterms:created xsi:type="dcterms:W3CDTF">2024-09-09T01:14:43Z</dcterms:created>
  <dcterms:modified xsi:type="dcterms:W3CDTF">2024-09-09T01:14:46Z</dcterms:modified>
</cp:coreProperties>
</file>