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088F2-7965-4ECC-98F3-62474CE8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F4993-CFE1-49AB-8826-56B9C8216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1CFEC-3AED-4861-961A-437E9D761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4CFAF-3C37-4ECC-A11A-E5B5493C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09582-1649-41F0-A902-015EDA6C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BE001E-E5A6-4A61-8810-761DFB83C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A6A60-71AC-49BB-BE8E-CEBAD8107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45745-2111-44D0-99CA-29516D035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68524-332F-433B-969D-341E5679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9179E-6250-419E-8718-78C2FE71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D4A24-022A-4A38-93D8-60D29DF0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34304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带状疱疹的康复护理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带状疱疹的康复过程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带状疱疹的预防和保健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带状疱疹的常见问题和误区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带状疱疹是一种由水痘-带状疱疹病毒引起的皮肤病，以沿单侧周围神经分布的簇集性小水泡为特征，常伴有明显的神经痛。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带状疱疹的症状包括疼痛、瘙痒、灼热感、皮疹和水泡，水泡通常在数天后干燥、结痂，最终愈合。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带状疱疹的病因是水痘-带状疱疹病毒感染，该病毒在儿童时期初次感染引起水痘，在某些情况下，病毒会潜伏在神经节中，并在成年后再次激活引起带状疱疹。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当水痘-带状疱疹病毒再次激活时，它会繁殖并沿着神经纤维移动，导致神经节炎症和神经痛，同时病毒会进入皮肤细胞，导致水泡的形成。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516" b="351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带状疱疹的诊断通常基于症状和体征，医生可能会进行血液检查或水疱液检查以确诊。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带状疱疹需要与其他类似的皮肤病进行鉴别，如单纯疱疹、接触性皮炎、虫咬皮炎等。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带状疱疹的康复过程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急性期带状疱疹患者通常会经历剧烈的疼痛，需要采取有效的疼痛管理措施，如药物治疗、物理治疗和心理治疗等，以缓解疼痛。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带状疱疹会导致皮肤受损，容易感染。保持皮肤清洁干燥有助于预防感染，促进皮肤愈合。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避免刺激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避免使用热水、肥皂、化妆品等刺激性物质接触受损皮肤，以免加重症状。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亚急性期带状疱疹患者需要采取措施促进皮损愈合，如使用保湿霜、局部用药等。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促进皮损愈合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亚急性期带状疱疹患者需要特别注意预防感染，尤其是对于年老体弱、免疫系统较弱的人来说，更容易发生感染。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895" b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亚急性期带状疱疹患者需要调整生活方式，如保持良好的作息时间、避免疲劳等，有助于促进康复。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亚急性期康复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慢性期带状疱疹患者可能会因为疼痛和不适而影响生活质量，需要进行康复评估和治疗，提高生活质量。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慢性期带状疱疹患者通常会持续感到疼痛，需要采取有效的疼痛管理措施，如药物治疗、物理治疗和心理治疗等，以减轻疼痛。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慢性期带状疱疹患者需要采取措施预防复发，如增强免疫力、保持良好的生活习惯等。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慢性期康复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https://d.book118.com/935234304312011100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2024-09-08T21:13:19.168</cp:lastPrinted>
  <dcterms:created xsi:type="dcterms:W3CDTF">2024-09-08T13:13:19Z</dcterms:created>
  <dcterms:modified xsi:type="dcterms:W3CDTF">2024-09-08T13:13:21Z</dcterms:modified>
</cp:coreProperties>
</file>