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5C623-6156-4760-86CA-33102404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404E4-77DA-44C7-981F-CAC96478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A1979-2B61-4AE0-AC9D-98D34E38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E090D-66A9-4FFF-8615-84FFCB9A0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CE6F2-32C3-4B8C-98B4-F1624E151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D20BA-8D6A-4179-B5BF-73FACC3E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8303EA-8192-448E-9B3C-CDF8041D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2C2FE-C38F-48AA-BFC4-7E1F75C8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A9880-E2AD-4580-80F7-920284EA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7BFAD-1736-4D68-BA94-B65075B5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45C81-7A11-4ABB-9FC7-BF9245EC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34310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糖尿病的分型和治疗预防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糖尿病的分型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糖尿病的定义与发病机制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糖尿病是一种慢性代谢性疾病，由于胰岛素分泌不足或作用受损，导致血糖升高，进而引发一系列并发症。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糖尿病的发病机制复杂，涉及遗传、环境、生活方式等多种因素。其中，胰岛素抵抗和β细胞功能缺陷是两大核心问题。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随着生活方式的改变和人口老龄化，糖尿病的发病率逐年上升。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不同地区、不同人群的糖尿病发病率存在差异，与生活方式、饮食习惯等因素密切相关。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年龄、家族史、肥胖、缺乏运动等是糖尿病的主要危险因素。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糖尿病的危害与影响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高血糖可能导致口渴、多尿、乏力等症状，严重时可出现酮症酸中毒等急性并发症。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长期高血糖可能导致视网膜病变、肾脏病变、心血管疾病等慢性并发症，严重影响患者的生活质量和寿命。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糖尿病的医疗费用和护理成本较高，给家庭和社会带来一定的经济负担。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短期危害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长期危害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对社会经济的影响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糖尿病的分型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青少年多发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症状明显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1型糖尿病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由于自身免疫系统攻击胰腺β细胞，导致胰岛素分泌不足。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多在儿童和青少年时期发病，需要终身依赖胰岛素治疗。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多饮、多尿、多食、体重下降等症状明显。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胰岛素抵抗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成人多发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症状不明显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2型糖尿病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多在成人期发病，与生活方式密切相关。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部分患者无明显症状，体检时发现血糖升高。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由于胰岛素抵抗导致胰岛素分泌不足或作用减弱。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73" b="18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其他特殊类型糖尿病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继发性高血糖性糖尿病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由于其他疾病导致血糖升高，如库欣综合征、嗜铬细胞瘤等。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遗传性高血糖性糖尿病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由于遗传因素导致血糖升高，如MODY（青年人中的成年发病型糖尿病）等。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妊娠期糖尿病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孕妇在妊娠期出现血糖升高，可能对母婴健康造成影响。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https://d.book118.com/935234310004011041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2024-09-01T10:17:23.255</cp:lastPrinted>
  <dcterms:created xsi:type="dcterms:W3CDTF">2024-09-01T02:17:23Z</dcterms:created>
  <dcterms:modified xsi:type="dcterms:W3CDTF">2024-09-01T02:17:25Z</dcterms:modified>
</cp:coreProperties>
</file>