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C6E6A-D5A5-4769-AF58-5A1820519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D3B64-EF6A-4E35-AFF7-F218439B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36A98-7791-4857-AD61-E633914B6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5A915-CDBC-4CDD-B613-9933A331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B5F10-7665-485C-93E3-15E8C1D4A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77871-135E-4E64-9847-E1BE267C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6C01C-4706-4A70-854A-D423AA61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BADA4-8408-4FDA-A7AC-8AB9D6D17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F0672-A38A-4EB8-8132-27E95E17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C0157-6D73-441D-916D-C35D0B7E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932B7-1705-4A90-A0F1-9064BE8B5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0302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5444307" y="-2631176"/>
            <a:ext cx="10526311" cy="10526311"/>
          </a:xfrm>
          <a:prstGeom prst="ellipse">
            <a:avLst/>
          </a:prstGeom>
          <a:gradFill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alpha val="15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5358083" y="-2790347"/>
            <a:ext cx="10304420" cy="10304420"/>
          </a:xfrm>
          <a:prstGeom prst="ellipse">
            <a:avLst/>
          </a:prstGeom>
          <a:gradFill>
            <a:gsLst>
              <a:gs pos="0">
                <a:schemeClr val="dk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81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平菇料面刮菌2茬可增产</a:t>
            </a:r>
          </a:p>
        </p:txBody>
      </p:sp>
      <p:sp>
        <p:nvSpPr>
          <p:cNvPr id="5" name="AutoShape 5"/>
          <p:cNvSpPr/>
          <p:nvPr/>
        </p:nvSpPr>
        <p:spPr>
          <a:xfrm>
            <a:off x="7666886" y="4182849"/>
            <a:ext cx="181662" cy="1816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31647" y="4189337"/>
            <a:ext cx="168686" cy="168686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83432" y="4195825"/>
            <a:ext cx="155710" cy="155710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412498" y="4202313"/>
            <a:ext cx="142734" cy="142734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638331" y="4208801"/>
            <a:ext cx="129759" cy="12975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91004" y="4261488"/>
            <a:ext cx="1963764" cy="24384"/>
          </a:xfrm>
          <a:prstGeom prst="rect">
            <a:avLst/>
          </a:prstGeom>
          <a:gradFill>
            <a:gsLst>
              <a:gs pos="0">
                <a:schemeClr val="accent3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1307391" y="332232"/>
            <a:ext cx="518849" cy="439067"/>
            <a:chOff x="11307391" y="332232"/>
            <a:chExt cx="518849" cy="439067"/>
          </a:xfrm>
        </p:grpSpPr>
        <p:sp>
          <p:nvSpPr>
            <p:cNvPr id="12" name="AutoShape 12"/>
            <p:cNvSpPr/>
            <p:nvPr/>
          </p:nvSpPr>
          <p:spPr>
            <a:xfrm>
              <a:off x="11307391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736478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1346376" y="332232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1307391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1736478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1346376" y="508550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1307391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1736478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1346376" y="684869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89135" y="-2740904"/>
            <a:ext cx="9783198" cy="9783198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92" r="1299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06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平菇是一种常见的食用菌，具有丰富的营养价值和良好的口感，市场需求量大。在平菇的栽培过程中，料面的管理是影响产量和质量的重要环节。料面刮菌是平菇栽培中的一项重要技术措施，可以有效改善料面的通气状况和水分分布，提高菌丝的萌发和生长速度，进而提高平菇的产量。然而，料面刮菌的次数对平菇产量的影响仍存在争议，一些研究表明料面刮菌2茬比1茬更有利于提高平菇的产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18874" y="167087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rcRect l="14193" r="141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rcRect l="16037" r="16037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7042" r="17042"/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t="16625" b="16625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本研究旨在探讨料面刮菌2茬与1茬对平菇产量的影响，并通过实验验证料面刮菌2茬的增产效果。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材料与方法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平菇菌株，包括适应当地气候和土壤条件的品种。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供试菌株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试验场地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棉籽壳、玉米芯、木屑、麦麸、石灰粉等。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选择在菇房或大棚等适合平菇生长的场所进行试验。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试验材料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试验方法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将供试菌株分别接种在培养料上，每个处理设置3个重复，每个重复100克菌种。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试验设计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培养管理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将接种后的菌种放在适宜的温度和湿度条件下进行培养，保持空气流通，适时进行通风换气。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观察记录每个处理的出菇时间、出菇数量、产量等指标，并进行统计分析。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采用方差分析等方法对数据进行处理和分析，比较不同处理之间的差异。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试验结果与分析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使用平菇料面刮菌处理的菌袋，菌丝生长速度相较于对照组明显加快。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菌丝生长速度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处理组菌袋的出菇时间相较于对照组提前了约5天。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出菇时间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处理组菌袋的产量显著高于对照组，且子实体品质也得到改善。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产量与品质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第1茬平菇生长情况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https://d.book118.com/935240302342011104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2024-09-14T23:36:34.224</cp:lastPrinted>
  <dcterms:created xsi:type="dcterms:W3CDTF">2024-09-14T15:36:34Z</dcterms:created>
  <dcterms:modified xsi:type="dcterms:W3CDTF">2024-09-14T15:36:36Z</dcterms:modified>
</cp:coreProperties>
</file>