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FA2FD-D4E7-4ECE-955B-628719271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A94F6-B5A2-44A2-982B-8D96D8EEE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E3418-ABA8-451D-9C2A-6FA794469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CCCA6-5C0B-4A35-AD2E-C886EFE9A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4C2D1A-920F-4ACE-AEC7-DA612E713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45EAC0-1C9C-4400-B365-5E16D69D9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682B6A-AF89-448F-A583-97DFA448D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B9F1F-0840-419F-94D7-F5831C971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90A8D-DC80-416D-B347-7ECFAB4D6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C1CB6-C525-4E52-B8A9-5EFE6F5EC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65A6B-F050-44E7-9FBA-38C0CE276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403100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星巴克饥饿营销案例分析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星巴克饥饿营销策略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星巴克饥饿营销的优缺点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星巴克饥饿营销的启示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2145" b="1214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星巴克是一家全球知名的咖啡连锁品牌，以其高品质的咖啡和独特的品牌文化而受到消费者的喜爱。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饥饿营销是一种通过控制产品供应量，制造稀缺感，激发消费者购买欲望的营销策略。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371" r="1037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随着市场竞争的加剧，星巴克为了保持品牌优势和市场份额，开始运用饥饿营销策略。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星巴克通过限量供应、限量版产品、预约购买等方式，营造出产品稀缺的氛围，吸引消费者关注和购买。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星巴克饥饿营销策略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139" b="2113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60" b="19760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限量供应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星巴克通过限量供应部分产品，营造出一种稀缺感，激发消费者的购买欲望。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季节性产品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星巴克会根据季节推出不同的产品，这些产品只在特定时间段供应，增加了产品的独特性。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高品质咖啡豆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星巴克以高品质咖啡豆为卖点，强调其咖啡豆的稀缺性和独特性，吸引消费者。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5" b="453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高价定位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星巴克的价格定位较高，给人一种高质高价的感觉，提升了品牌形象。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价格梯度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星巴克的产品价格设置合理，从低到高满足不同消费者的需求，同时保持利润空间。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会员优惠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星巴克推出会员卡，给予会员一定的折扣和优惠，增加客户粘性。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直营模式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星巴克采用直营模式，确保产品质量和服务的统一性，提升品牌形象。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多渠道销售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星巴克不仅在实体店销售产品，还通过线上平台和移动应用程序提供服务，扩大销售渠道。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星巴克与商业伙伴合作，拓展销售渠道和市场份额。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星巴克会不定期推出限时促销活动，吸引消费者在特定时间段内购买。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限时促销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会员特权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星巴克通过赠品活动增加消费者的购买欲望，例如买一送一、赠送限量版礼品等。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星巴克的会员可以享受会员特权，如免费升杯、免费WiFi等，增加会员忠诚度。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https://d.book118.com/935240310042011123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2024-09-26T23:46:18.779</cp:lastPrinted>
  <dcterms:created xsi:type="dcterms:W3CDTF">2024-09-26T15:46:18Z</dcterms:created>
  <dcterms:modified xsi:type="dcterms:W3CDTF">2024-09-26T15:46:20Z</dcterms:modified>
</cp:coreProperties>
</file>