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6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AA73D-94EF-4FA6-BCCD-CB90A37C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AC7DE-5156-4B04-9D8D-F430D96BC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5AD97-2B11-4D98-AC11-1B27C7B2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B1A71-4F54-4EE2-A152-C094BD70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F1200-F8D1-4AD5-A718-E31CB229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92C74-59A6-4947-9C57-F8CD11A8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1A1C8F-5197-43C0-BE42-0DF14622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BE292-093E-4C76-9432-F0B193EA7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5D51E-1366-4F5A-A39C-7618E94E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2FAD3-049A-4B52-A706-F7EA9F38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FAD87-87B6-470C-A01F-F22AA025B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502" r:id="rId2"/>
    <p:sldLayoutId id="2147492503" r:id="rId3"/>
    <p:sldLayoutId id="2147492504" r:id="rId4"/>
    <p:sldLayoutId id="2147492505" r:id="rId5"/>
    <p:sldLayoutId id="2147492506" r:id="rId6"/>
    <p:sldLayoutId id="2147492507" r:id="rId7"/>
    <p:sldLayoutId id="2147492508" r:id="rId8"/>
    <p:sldLayoutId id="2147492509" r:id="rId9"/>
    <p:sldLayoutId id="2147492510" r:id="rId10"/>
    <p:sldLayoutId id="214749251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03202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银行开门红营销策略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开门红营销目标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开门红营销策略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开门红营销执行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开门红营销评估与调整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开门红营销目标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提升银行品牌知名度</a:t>
            </a:r>
            <a:endParaRPr lang="zh-CN" altLang="en-US"/>
          </a:p>
        </p:txBody>
      </p:sp>
      <p:sp>
        <p:nvSpPr>
          <p:cNvPr id="10489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巩固老客户：通过开门红营销策略，提高老客户满意度，增加回头客数量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吸引新客户：通过开门红营销策略，吸引潜在客户，增加新客户数量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提升品牌形象：通过开门红营销策略，塑造银行品牌形象，提高品牌知名度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增加市场份额：通过开门红营销策略，扩大市场份额，提高市场占有率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增加存款余额</a:t>
            </a:r>
            <a:endParaRPr lang="zh-CN" altLang="en-US"/>
          </a:p>
        </p:txBody>
      </p:sp>
      <p:sp>
        <p:nvSpPr>
          <p:cNvPr id="104901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吸引新客户：通过优惠活动和礼品奖励吸引新客户开户或存款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留住老客户：通过提高服务质量、推出特色产品等方式留住老客户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提升存款余额：通过各种营销手段，如存款送礼、高息吸储等，提高客户存款余额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扩大市场份额：与其他银行竞争，通过提高服务质量、推出特色产品等方式扩大市场份额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拓展客户基础</a:t>
            </a:r>
            <a:endParaRPr lang="zh-CN" altLang="en-US"/>
          </a:p>
        </p:txBody>
      </p:sp>
      <p:sp>
        <p:nvSpPr>
          <p:cNvPr id="10490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吸引新客户：通过各种渠道和活动，吸引潜在客户成为银行的新客户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激活休眠客户：通过优惠政策和活动，唤醒休眠客户并重新建立联系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提升客户满意度：通过优质的服务和产品，提高客户对银行的满意度和忠诚度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增加客户黏性：通过个性化服务和定制化产品，增加客户对银行的黏性和依赖度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开门红营销策略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优惠活动策略</a:t>
            </a:r>
            <a:endParaRPr lang="zh-CN" altLang="en-US"/>
          </a:p>
        </p:txBody>
      </p:sp>
      <p:sp>
        <p:nvSpPr>
          <p:cNvPr id="104919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利率优惠：提高存款利率，吸引客户将资金存入银行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存款送礼：根据存款金额赠送相应礼品，如现金红包、电子产品等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贷款优惠：降低贷款利率，提供快速审批通道，满足客户贷款需求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理财产品推广：推出高收益理财产品，吸引客户投资理财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礼品赠送策略</a:t>
            </a:r>
            <a:endParaRPr lang="zh-CN" altLang="en-US"/>
          </a:p>
        </p:txBody>
      </p:sp>
      <p:sp>
        <p:nvSpPr>
          <p:cNvPr id="104924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礼品选择：根据客户群体和活动目标，选择合适的礼品，如定制礼品、金融产品等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赠送方式：通过线上、线下渠道，如银行APP、微信小程序、线下网点等，向客户赠送礼品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营销活动：结合开门红活动，推出限时抢购、抽奖等营销活动，吸引客户参与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数据分析：对礼品赠送活动进行数据分析和效果评估，为后续活动提供参考和改进方向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https://d.book118.com/935240320222011114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</vt:lpstr>
      <vt:lpstr>Wingdings</vt:lpstr>
      <vt:lpstr>Calibri Light</vt:lpstr>
      <vt:lpstr>Office Theme</vt:lpstr>
      <vt:lpstr>银行开门红营销策略</vt:lpstr>
      <vt:lpstr>目录</vt:lpstr>
      <vt:lpstr>单击添加章节标题</vt:lpstr>
      <vt:lpstr>开门红营销目标</vt:lpstr>
      <vt:lpstr>PowerPoint Presentation</vt:lpstr>
      <vt:lpstr>提升银行品牌知名度</vt:lpstr>
      <vt:lpstr>增加存款余额</vt:lpstr>
      <vt:lpstr>拓展客户基础</vt:lpstr>
      <vt:lpstr>开门红营销策略</vt:lpstr>
      <vt:lpstr>PowerPoint Presentation</vt:lpstr>
      <vt:lpstr>优惠活动策略</vt:lpstr>
      <vt:lpstr>礼品赠送策略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2024-09-21T19:35:22.975</cp:lastPrinted>
  <dcterms:created xsi:type="dcterms:W3CDTF">2024-09-21T11:35:22Z</dcterms:created>
  <dcterms:modified xsi:type="dcterms:W3CDTF">2024-09-21T11:35:25Z</dcterms:modified>
</cp:coreProperties>
</file>