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D4C9A-D3B8-4EB6-85AA-569DAD07E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56E13-A428-4F3E-A85E-CED874220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756B4-005A-49D3-813F-13B24843F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F02EC-D59B-48AD-B26C-2F524A47D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DC9E51-9FE5-4795-96E5-862DE308F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FB9C32-E474-4985-A3B9-6F5FD1E20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8F0C76-33BB-4CCB-8A15-9CA748B00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96829-3ED9-4D45-8C5B-DCE740EDE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CB3AD-1598-4FFC-9025-1F0776B69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D9B48-E5EC-45FA-BE32-F4CFEA1CD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462DA-521B-4A0B-8355-8124FD8E2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413131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心理健康问题现状调查报告总结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016" r="4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随着社会的发展和竞争的加剧，人们面临的压力和挑战也在不断增加，导致心理健康问题日益突出。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人们对健康的关注度逐渐提高，对心理健康问题的认识也更加深入，心理健康问题逐渐成为社会关注的热点。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健康观念转变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通过对心理健康问题的现状进行调查和分析，了解当前心理健康问题的分布、特点和成因，为制定有效的干预措施提供科学依据。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提高人们对心理健康问题的认识，促进心理健康问题的早期发现和干预，提高人们的心理健康水平，促进社会的和谐稳定发展。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个体出现幻觉、妄想等症状，影响其与现实的接触和认知功能。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由于经历创伤事件后产生的心理障碍，表现为持续的恐惧、警觉性提高等症状。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个体感到强烈的强迫思维和行为，无法控制或摆脱。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表现为持续的情绪低落、兴趣丧失、精力减退等症状，影响个体的日常生活和工作。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以过度担忧、紧张不安和恐惧为特征，可能导致身体紧张和生理反应。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常见心理健康问题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心理健康问题在不同地区表现出差异性，城市地区的发病率高于农村地区。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青少年和老年人是心理健康问题的高发群体，可能与成长和衰老过程中的心理压力有关。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性别分布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女性在抑郁症、焦虑症等心理障碍的发病率上高于男性，可能与女性在家庭、社会角色等方面的压力有关。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心理健康问题分布情况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青少年和老年人在心理健康问题上表现出较高的风险，可能与成长和衰老过程中的心理压力有关。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女性在抑郁症、焦虑症等心理障碍的发病率上高于男性，可能与女性在家庭、社会角色等方面的压力有关。同时，男性在酒精依赖、物质滥用等方面的问题也较为突出。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15" r="151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年龄、性别与心理健康问题相关性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心理健康问题影响因素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417" r="4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家庭氛围是否和谐、支持对个体心理健康有重要影响。在和谐、支持的家庭环境中成长的个体更有可能拥有健康的心理状态。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家庭教育方式如专制、放任或民主等，对个体心理健康有显著影响。过于专制或过于放任的教育方式可能导致个体出现心理问题。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工作压力过大可能导致职业倦怠、焦虑、抑郁等心理问题。合理的工作安排和压力管理是维护心理健康的重要因素。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过度的学习压力可能影响学生的心理健康，导致焦虑、抑郁等问题。减轻学习压力，提高学习效率，是维护学生心理健康的关键。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工作与学习压力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社会支持系统是否健全，对个体心理健康有重要影响。良好的社会支持系统可以提供情感支持和实质性帮助，有助于缓解心理压力。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社会竞争与压力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激烈的社会竞争和高压的生活节奏可能导致个体出现心理问题，如焦虑、抑郁等。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https://d.book118.com/935241313114011121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2024-09-24T07:23:44.106</cp:lastPrinted>
  <dcterms:created xsi:type="dcterms:W3CDTF">2024-09-23T23:23:44Z</dcterms:created>
  <dcterms:modified xsi:type="dcterms:W3CDTF">2024-09-23T23:23:46Z</dcterms:modified>
</cp:coreProperties>
</file>