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3" r:id="rId21"/>
    <p:sldId id="316" r:id="rId22"/>
    <p:sldId id="319" r:id="rId23"/>
    <p:sldId id="322" r:id="rId24"/>
    <p:sldId id="325" r:id="rId25"/>
    <p:sldId id="328" r:id="rId26"/>
    <p:sldId id="331" r:id="rId27"/>
    <p:sldId id="334" r:id="rId28"/>
    <p:sldId id="336" r:id="rId29"/>
  </p:sldIdLst>
  <p:sldSz cx="12192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tags" Target="tags/tag1.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heme" Target="theme/theme1.xml" /><Relationship Id="rId34"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E616194-076D-4594-8458-2261C67ED6D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F7A8BB1-E6E7-46D8-BA37-492E4006A8D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7F249A2-419D-4AEA-BC7F-7F52C9D7882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200AA1A5-6CBB-4C9B-87BF-7256829DF65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8563FDCE-519B-40EC-94A2-22AF34A7DD71}"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4E3C878-92EE-4C3A-987D-E133AB8CA616}"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94DC733-5836-4572-8663-991D61DF6EFD}"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C2213EB8-2963-4CBD-8832-41B5E9C5642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D738E55-FFB6-482B-9E89-AFDF2FEFC3F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3E7E8F4-7C1D-4F21-9150-9CEE28CB44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7C2FC02-42E7-4C7B-83B3-9D6252B7DD3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3524131313101112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42870" y="1523327"/>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5175" b="1">
                <a:solidFill>
                  <a:schemeClr val="dk1">
                    <a:alpha val="100000"/>
                  </a:schemeClr>
                </a:solidFill>
                <a:latin typeface="Microsoft Yahei"/>
                <a:ea typeface="Microsoft Yahei"/>
                <a:cs typeface="Microsoft Yahei"/>
              </a:rPr>
              <a:t>老年痴呆饮食护理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老年痴呆患者的营养需求</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适合老年痴呆患者的食物</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老年痴呆患者的饮食原则</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饮食护理的注意事项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老年痴呆患者的营养需求</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适合老年痴呆患者的食物</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老年痴呆患者的饮食原则</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饮食护理的注意事项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引言</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1333" b="1333"/>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老年痴呆是一种神经退行性疾病，主要症状包括记忆力减退、认知障碍和行为改变等。随着人口老龄化的加剧，老年痴呆的发病率呈逐年上升趋势。</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老年痴呆给患者及其家庭带来巨大的负担，严重影响患者的生活质量和生存时间。</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老年痴呆的定义与现状</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t="1333" b="1333"/>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老年痴呆是一种神经退行性疾病，主要症状包括记忆力减退、认知障碍和行为改变等。随着人口老龄化的加剧，老年痴呆的发病率呈逐年上升趋势。</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老年痴呆给患者及其家庭带来巨大的负担，严重影响患者的生活质量和生存时间。</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老年痴呆的定义与现状</a:t>
              </a:r>
            </a:p>
          </p:txBody>
        </p:sp>
      </p:gr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饮食护理在老年痴呆中的重要性</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饮食是维持身体健康的重要因素之一，对于老年痴呆患者而言，合理的饮食护理有助于改善认知功能、延缓病情进展，提高生活质量。</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通过调整饮食结构，增加营养素的摄入，可以帮助患者补充身体所需的能量和营养素，增强体质，提高免疫力。</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6566" b="16566"/>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饮食护理在老年痴呆中的重要性</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饮食是维持身体健康的重要因素之一，对于老年痴呆患者而言，合理的饮食护理有助于改善认知功能、延缓病情进展，提高生活质量。</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通过调整饮食结构，增加营养素的摄入，可以帮助患者补充身体所需的能量和营养素，增强体质，提高免疫力。</a:t>
            </a:r>
            <a:endParaRPr lang="en-US" sz="1100"/>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老年痴呆患者的营养需求</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老年痴呆患者的营养需求</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老年痴呆患者需要适量摄入蛋白质，以维持肌肉和免疫系统的正常功能。</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蛋白质是人体细胞和组织的基本组成部分，对于维持肌肉和免疫系统的正常功能至关重要。老年痴呆患者需要摄入适量的蛋白质，以保持身体健康。建议选择低脂、低糖、高蛋白的食物，如鱼、瘦肉、豆类等。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蛋白质的需求</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总结词</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老年痴呆患者需要适量摄入蛋白质，以维持肌肉和免疫系统的正常功能。</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详细描述</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蛋白质是人体细胞和组织的基本组成部分，对于维持肌肉和免疫系统的正常功能至关重要。老年痴呆患者需要摄入适量的蛋白质，以保持身体健康。建议选择低脂、低糖、高蛋白的食物，如鱼、瘦肉、豆类等。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12500" r="12500"/>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蛋白质的需求</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3049" r="13049"/>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老年痴呆患者应选择低脂肪、低糖的碳水化合物来源，以控制体重和降低心血管疾病风险。</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脂肪和碳水化合物是人体主要的能源来源，但过多的摄入会增加体重和心血管疾病的风险。因此，老年痴呆患者应选择低脂肪、低糖的碳水化合物来源，如全麦面包、燕麦、蔬菜等。同时，注意控制总热量摄入，保持适当的体重。</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脂肪和碳水化合物的需求</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2">
              <a:lumMod val="75000"/>
              <a:alpha val="5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blip>
          <a:srcRect l="13049" r="13049"/>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1727606"/>
            <a:ext cx="6467541"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总结词</a:t>
            </a:r>
          </a:p>
        </p:txBody>
      </p:sp>
      <p:sp>
        <p:nvSpPr>
          <p:cNvPr id="13" name="TextBox 13"/>
          <p:cNvSpPr txBox="1"/>
          <p:nvPr/>
        </p:nvSpPr>
        <p:spPr>
          <a:xfrm>
            <a:off x="4754880" y="230400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老年痴呆患者应选择低脂肪、低糖的碳水化合物来源，以控制体重和降低心血管疾病风险。</a:t>
            </a:r>
          </a:p>
        </p:txBody>
      </p:sp>
      <p:sp>
        <p:nvSpPr>
          <p:cNvPr id="14" name="TextBox 14"/>
          <p:cNvSpPr txBox="1"/>
          <p:nvPr/>
        </p:nvSpPr>
        <p:spPr>
          <a:xfrm>
            <a:off x="4754880" y="3783405"/>
            <a:ext cx="6240618" cy="75590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rgbClr val="FFFFFF">
                    <a:alpha val="100000"/>
                  </a:srgbClr>
                </a:solidFill>
                <a:latin typeface="Microsoft Yahei"/>
                <a:ea typeface="Microsoft Yahei"/>
                <a:cs typeface="Microsoft Yahei"/>
              </a:rPr>
              <a:t>详细描述</a:t>
            </a:r>
          </a:p>
        </p:txBody>
      </p:sp>
      <p:sp>
        <p:nvSpPr>
          <p:cNvPr id="15" name="TextBox 15"/>
          <p:cNvSpPr txBox="1"/>
          <p:nvPr/>
        </p:nvSpPr>
        <p:spPr>
          <a:xfrm>
            <a:off x="4754880" y="4436820"/>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脂肪和碳水化合物是人体主要的能源来源，但过多的摄入会增加体重和心血管疾病的风险。因此，老年痴呆患者应选择低脂肪、低糖的碳水化合物来源，如全麦面包、燕麦、蔬菜等。同时，注意控制总热量摄入，保持适当的体重。</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脂肪和碳水化合物的需求</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老年痴呆患者需要增加维生素和矿物质的摄入，以维持良好的认知功能和身体健康。</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维生素和矿物质对维持人体的正常生理功能至关重要，尤其是对大脑和神经系统。老年痴呆患者需要增加维生素B12、叶酸、维生素E、锌等营养素的摄入。建议选择富含这些营养素的食物，如绿叶蔬菜、坚果、全麦面包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维生素和矿物质的需求</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alpha val="100000"/>
                  </a:srgbClr>
                </a:solidFill>
                <a:latin typeface="Microsoft Yahei"/>
                <a:ea typeface="Microsoft Yahei"/>
                <a:cs typeface="Microsoft Yahei"/>
              </a:rPr>
              <a:t>老年痴呆患者需要增加维生素和矿物质的摄入，以维持良好的认知功能和身体健康。</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alpha val="100000"/>
                  </a:schemeClr>
                </a:solidFill>
                <a:latin typeface="Microsoft Yahei"/>
                <a:ea typeface="Microsoft Yahei"/>
                <a:cs typeface="Microsoft Yahei"/>
              </a:rPr>
              <a:t>维生素和矿物质对维持人体的正常生理功能至关重要，尤其是对大脑和神经系统。老年痴呆患者需要增加维生素B12、叶酸、维生素E、锌等营养素的摄入。建议选择富含这些营养素的食物，如绿叶蔬菜、坚果、全麦面包等。</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tailEnd type="none"/>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维生素和矿物质的需求</a:t>
              </a:r>
            </a:p>
          </p:txBody>
        </p:sp>
      </p:gr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老年痴呆患者应保持足够的水分摄入，以维持身体的正常代谢和预防脱水。</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水是人体最基本的需求之一，对于维持身体的正常代谢和预防脱水非常重要。老年痴呆患者由于认知功能下降，容易忘记喝水而导致脱水。建议定期提醒患者喝水，或准备足够的水供患者随时饮用。同时，注意避免摄入过多的咖啡因和酒精，以免影响睡眠和加重脱水症状。</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水分的需求</a:t>
              </a:r>
            </a:p>
          </p:txBody>
        </p:sp>
      </p:gr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30718" y="2430558"/>
            <a:ext cx="3130564" cy="3130564"/>
          </a:xfrm>
          <a:prstGeom prst="ellipse">
            <a:avLst/>
          </a:prstGeom>
          <a:solidFill>
            <a:srgbClr val="FFFFFF">
              <a:alpha val="5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879259"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alpha val="100000"/>
                  </a:srgbClr>
                </a:solidFill>
                <a:latin typeface="Microsoft Yahei"/>
                <a:ea typeface="Microsoft Yahei"/>
                <a:cs typeface="Microsoft Yahei"/>
              </a:rPr>
              <a:t>VS</a:t>
            </a:r>
          </a:p>
        </p:txBody>
      </p:sp>
      <p:cxnSp>
        <p:nvCxnSpPr>
          <p:cNvPr id="7" name="Connector 7"/>
          <p:cNvCxnSpPr/>
          <p:nvPr/>
        </p:nvCxnSpPr>
        <p:spPr>
          <a:xfrm>
            <a:off x="1214515" y="2855191"/>
            <a:ext cx="2856056"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1085072" y="2931894"/>
            <a:ext cx="3263018" cy="28041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老年痴呆患者应保持足够的水分摄入，以维持身体的正常代谢和预防脱水。</a:t>
            </a:r>
          </a:p>
        </p:txBody>
      </p:sp>
      <p:sp>
        <p:nvSpPr>
          <p:cNvPr id="9" name="TextBox 9"/>
          <p:cNvSpPr txBox="1"/>
          <p:nvPr/>
        </p:nvSpPr>
        <p:spPr>
          <a:xfrm>
            <a:off x="6389233" y="2064798"/>
            <a:ext cx="4714875"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014" b="1">
                <a:solidFill>
                  <a:schemeClr val="accent1">
                    <a:alpha val="100000"/>
                  </a:schemeClr>
                </a:solidFill>
                <a:latin typeface="Microsoft Yahei"/>
                <a:ea typeface="Microsoft Yahei"/>
                <a:cs typeface="Microsoft Yahei"/>
              </a:rPr>
              <a:t>详细描述</a:t>
            </a:r>
          </a:p>
        </p:txBody>
      </p:sp>
      <p:cxnSp>
        <p:nvCxnSpPr>
          <p:cNvPr id="10" name="Connector 10"/>
          <p:cNvCxnSpPr/>
          <p:nvPr/>
        </p:nvCxnSpPr>
        <p:spPr>
          <a:xfrm>
            <a:off x="8117660" y="2855191"/>
            <a:ext cx="2856056" cy="0"/>
          </a:xfrm>
          <a:prstGeom prst="line">
            <a:avLst/>
          </a:prstGeom>
          <a:ln w="9525">
            <a:solidFill>
              <a:schemeClr val="accent1"/>
            </a:solidFill>
            <a:prstDash val="solid"/>
            <a:headEnd type="none"/>
            <a:tailEnd type="oval"/>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683" y="2931894"/>
            <a:ext cx="3286125" cy="2819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accent1">
                    <a:lumMod val="50000"/>
                    <a:alpha val="100000"/>
                  </a:schemeClr>
                </a:solidFill>
                <a:latin typeface="Microsoft Yahei"/>
                <a:ea typeface="Microsoft Yahei"/>
                <a:cs typeface="Microsoft Yahei"/>
              </a:rPr>
              <a:t>水是人体最基本的需求之一，对于维持身体的正常代谢和预防脱水非常重要。老年痴呆患者由于认知功能下降，容易忘记喝水而导致脱水。建议定期提醒患者喝水，或准备足够的水供患者随时饮用。同时，注意避免摄入过多的咖啡因和酒精，以免影响睡眠和加重脱水症状。</a:t>
            </a:r>
          </a:p>
        </p:txBody>
      </p:sp>
      <p:sp>
        <p:nvSpPr>
          <p:cNvPr id="12" name="TextBox 12"/>
          <p:cNvSpPr txBox="1"/>
          <p:nvPr/>
        </p:nvSpPr>
        <p:spPr>
          <a:xfrm>
            <a:off x="1085072" y="2064798"/>
            <a:ext cx="4150786"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alpha val="100000"/>
                  </a:srgbClr>
                </a:solidFill>
                <a:latin typeface="Microsoft Yahei"/>
                <a:ea typeface="Microsoft Yahei"/>
                <a:cs typeface="Microsoft Yahei"/>
              </a:rPr>
              <a:t>总结词</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水分的需求</a:t>
              </a:r>
            </a:p>
          </p:txBody>
        </p:sp>
      </p:gr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适合老年痴呆患者的食物</a:t>
            </a: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366422" y="2336597"/>
            <a:ext cx="1457325" cy="4752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577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235297" y="3578030"/>
            <a:ext cx="5720486" cy="137281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3825" b="1">
                <a:solidFill>
                  <a:schemeClr val="dk1">
                    <a:alpha val="100000"/>
                  </a:schemeClr>
                </a:solidFill>
                <a:latin typeface="Microsoft Yahei"/>
                <a:ea typeface="Microsoft Yahei"/>
                <a:cs typeface="Microsoft Yahei"/>
              </a:rPr>
              <a:t>适合老年痴呆患者的食物</a:t>
            </a: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高蛋白食物有助于维持老年痴呆患者的肌肉和免疫系统健康。</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老年痴呆患者需要更多的蛋白质来维持肌肉健康和免疫功能，因为随着年龄的增长，身体对蛋白质的需求逐渐增加。高蛋白食物包括瘦肉、鱼、禽肉、豆类和坚果等，这些食物可以提供必需的氨基酸和微量元素，对老年痴呆患者的健康有益。</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高蛋白食物</a:t>
              </a:r>
            </a:p>
          </p:txBody>
        </p:sp>
      </p:gr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74694" y="1423099"/>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总结词</a:t>
            </a:r>
          </a:p>
        </p:txBody>
      </p:sp>
      <p:sp>
        <p:nvSpPr>
          <p:cNvPr id="3" name="AutoShape 3"/>
          <p:cNvSpPr/>
          <p:nvPr/>
        </p:nvSpPr>
        <p:spPr>
          <a:xfrm>
            <a:off x="125016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9725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88000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6" name="Connector 6"/>
          <p:cNvCxnSpPr/>
          <p:nvPr/>
        </p:nvCxnSpPr>
        <p:spPr>
          <a:xfrm>
            <a:off x="1951634" y="6029346"/>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7" name="TextBox 7"/>
          <p:cNvSpPr txBox="1"/>
          <p:nvPr/>
        </p:nvSpPr>
        <p:spPr>
          <a:xfrm>
            <a:off x="3574694" y="1913291"/>
            <a:ext cx="777693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高蛋白食物有助于维持老年痴呆患者的肌肉和免疫系统健康。</a:t>
            </a:r>
          </a:p>
        </p:txBody>
      </p:sp>
      <p:sp>
        <p:nvSpPr>
          <p:cNvPr id="8" name="TextBox 8"/>
          <p:cNvSpPr txBox="1"/>
          <p:nvPr/>
        </p:nvSpPr>
        <p:spPr>
          <a:xfrm>
            <a:off x="1197254" y="3971227"/>
            <a:ext cx="8029575" cy="762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325" b="1">
                <a:solidFill>
                  <a:schemeClr val="accent1">
                    <a:alpha val="100000"/>
                  </a:schemeClr>
                </a:solidFill>
                <a:latin typeface="Microsoft Yahei"/>
                <a:ea typeface="Microsoft Yahei"/>
                <a:cs typeface="Microsoft Yahei"/>
              </a:rPr>
              <a:t>详细描述</a:t>
            </a:r>
          </a:p>
        </p:txBody>
      </p:sp>
      <p:sp>
        <p:nvSpPr>
          <p:cNvPr id="9" name="TextBox 9"/>
          <p:cNvSpPr txBox="1"/>
          <p:nvPr/>
        </p:nvSpPr>
        <p:spPr>
          <a:xfrm>
            <a:off x="1197254" y="4461419"/>
            <a:ext cx="7806355"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老年痴呆患者需要更多的蛋白质来维持肌肉健康和免疫功能，因为随着年龄的增长，身体对蛋白质的需求逐渐增加。高蛋白食物包括瘦肉、鱼、禽肉、豆类和坚果等，这些食物可以提供必需的氨基酸和微量元素，对老年痴呆患者的健康有益。</a:t>
            </a:r>
          </a:p>
        </p:txBody>
      </p:sp>
      <p:sp>
        <p:nvSpPr>
          <p:cNvPr id="10" name="AutoShape 10"/>
          <p:cNvSpPr/>
          <p:nvPr/>
        </p:nvSpPr>
        <p:spPr>
          <a:xfrm>
            <a:off x="3552256" y="3306002"/>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499345"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182096" y="3306002"/>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a:off x="4253725" y="3380232"/>
            <a:ext cx="10254150"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高蛋白食物</a:t>
              </a:r>
            </a:p>
          </p:txBody>
        </p:sp>
      </p:gr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富含不饱和脂肪酸的食物有助于维持老年痴呆患者的认知功能和心血管健康。</a:t>
            </a:r>
          </a:p>
        </p:txBody>
      </p:sp>
      <p:cxnSp>
        <p:nvCxnSpPr>
          <p:cNvPr id="6" name="Connector 6"/>
          <p:cNvCxnSpPr/>
          <p:nvPr/>
        </p:nvCxnSpPr>
        <p:spPr>
          <a:xfrm>
            <a:off x="6516784"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不饱和脂肪酸对大脑和心血管系统具有保护作用，可以降低老年痴呆患者发生心血管疾病的风险。富含不饱和脂肪酸的食物包括鱼类、坚果、橄榄油和鳄梨等，这些食物可以提供欧米伽-3脂肪酸和其他有益于健康的脂肪酸。</a:t>
            </a: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详细描述</a:t>
            </a: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富含不饱和脂肪酸的食物</a:t>
              </a:r>
            </a:p>
          </p:txBody>
        </p:sp>
      </p:gr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69632" y="2076770"/>
            <a:ext cx="1303226" cy="130322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0405045" y="2076770"/>
            <a:ext cx="1347972" cy="134797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a:off x="2099221"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5" name="TextBox 5"/>
          <p:cNvSpPr txBox="1"/>
          <p:nvPr/>
        </p:nvSpPr>
        <p:spPr>
          <a:xfrm>
            <a:off x="1964092"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富含不饱和脂肪酸的食物有助于维持老年痴呆患者的认知功能和心血管健康。</a:t>
            </a:r>
          </a:p>
        </p:txBody>
      </p:sp>
      <p:cxnSp>
        <p:nvCxnSpPr>
          <p:cNvPr id="6" name="Connector 6"/>
          <p:cNvCxnSpPr/>
          <p:nvPr/>
        </p:nvCxnSpPr>
        <p:spPr>
          <a:xfrm>
            <a:off x="6516784" y="2318568"/>
            <a:ext cx="3468643" cy="0"/>
          </a:xfrm>
          <a:prstGeom prst="line">
            <a:avLst/>
          </a:prstGeom>
          <a:ln w="9525">
            <a:solidFill>
              <a:schemeClr val="accent2"/>
            </a:solidFill>
            <a:prstDash val="solid"/>
            <a:headEnd type="oval"/>
            <a:tailEnd type="none"/>
          </a:ln>
        </p:spPr>
        <p:style>
          <a:lnRef idx="0">
            <a:schemeClr val="accent2"/>
          </a:lnRef>
          <a:fillRef idx="1">
            <a:schemeClr val="accent2"/>
          </a:fillRef>
          <a:effectRef idx="0">
            <a:schemeClr val="accent2"/>
          </a:effectRef>
          <a:fontRef idx="minor">
            <a:schemeClr val="lt1"/>
          </a:fontRef>
        </p:style>
      </p:cxnSp>
      <p:sp>
        <p:nvSpPr>
          <p:cNvPr id="7" name="TextBox 7"/>
          <p:cNvSpPr txBox="1"/>
          <p:nvPr/>
        </p:nvSpPr>
        <p:spPr>
          <a:xfrm>
            <a:off x="6381655" y="2344711"/>
            <a:ext cx="3829140" cy="353568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不饱和脂肪酸对大脑和心血管系统具有保护作用，可以降低老年痴呆患者发生心血管疾病的风险。富含不饱和脂肪酸的食物包括鱼类、坚果、橄榄油和鳄梨等，这些食物可以提供欧米伽-3脂肪酸和其他有益于健康的脂肪酸。</a:t>
            </a:r>
          </a:p>
        </p:txBody>
      </p:sp>
      <p:sp>
        <p:nvSpPr>
          <p:cNvPr id="8" name="TextBox 8"/>
          <p:cNvSpPr txBox="1"/>
          <p:nvPr/>
        </p:nvSpPr>
        <p:spPr>
          <a:xfrm>
            <a:off x="1964092"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总结词</a:t>
            </a:r>
          </a:p>
        </p:txBody>
      </p:sp>
      <p:sp>
        <p:nvSpPr>
          <p:cNvPr id="9" name="TextBox 9"/>
          <p:cNvSpPr txBox="1"/>
          <p:nvPr/>
        </p:nvSpPr>
        <p:spPr>
          <a:xfrm>
            <a:off x="6381655" y="1532038"/>
            <a:ext cx="4019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2014" b="1">
                <a:solidFill>
                  <a:schemeClr val="accent1">
                    <a:alpha val="100000"/>
                  </a:schemeClr>
                </a:solidFill>
                <a:latin typeface="Microsoft Yahei"/>
                <a:ea typeface="Microsoft Yahei"/>
                <a:cs typeface="Microsoft Yahei"/>
              </a:rPr>
              <a:t>详细描述</a:t>
            </a:r>
          </a:p>
        </p:txBody>
      </p:sp>
      <p:sp>
        <p:nvSpPr>
          <p:cNvPr id="10" name="Freeform 10"/>
          <p:cNvSpPr/>
          <p:nvPr/>
        </p:nvSpPr>
        <p:spPr>
          <a:xfrm>
            <a:off x="10761443" y="2433168"/>
            <a:ext cx="635177" cy="635177"/>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794451" y="2401589"/>
            <a:ext cx="653588" cy="65358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富含不饱和脂肪酸的食物</a:t>
              </a:r>
            </a:p>
          </p:txBody>
        </p:sp>
      </p:gr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4543457" y="1876457"/>
            <a:ext cx="3105086" cy="3105086"/>
          </a:xfrm>
          <a:prstGeom prst="ellipse">
            <a:avLst/>
          </a:prstGeom>
          <a:solidFill>
            <a:schemeClr val="accent2">
              <a:alpha val="2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838682" y="2171682"/>
            <a:ext cx="2514635" cy="251463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97329"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325" b="1">
                <a:solidFill>
                  <a:schemeClr val="accent1">
                    <a:alpha val="100000"/>
                  </a:schemeClr>
                </a:solidFill>
                <a:latin typeface="Microsoft Yahei"/>
                <a:ea typeface="Microsoft Yahei"/>
                <a:cs typeface="Microsoft Yahei"/>
              </a:rPr>
              <a:t>总结词</a:t>
            </a:r>
          </a:p>
        </p:txBody>
      </p:sp>
      <p:sp>
        <p:nvSpPr>
          <p:cNvPr id="5" name="TextBox 5"/>
          <p:cNvSpPr txBox="1"/>
          <p:nvPr/>
        </p:nvSpPr>
        <p:spPr>
          <a:xfrm>
            <a:off x="797329"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富含维生素和矿物质的食物有助于提高老年痴呆患者的免疫力和认知功能。</a:t>
            </a:r>
          </a:p>
        </p:txBody>
      </p:sp>
      <p:sp>
        <p:nvSpPr>
          <p:cNvPr id="6" name="TextBox 6"/>
          <p:cNvSpPr txBox="1"/>
          <p:nvPr/>
        </p:nvSpPr>
        <p:spPr>
          <a:xfrm>
            <a:off x="7936144" y="1537698"/>
            <a:ext cx="3466777"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2325" b="1">
                <a:solidFill>
                  <a:schemeClr val="accent1">
                    <a:alpha val="100000"/>
                  </a:schemeClr>
                </a:solidFill>
                <a:latin typeface="Microsoft Yahei"/>
                <a:ea typeface="Microsoft Yahei"/>
                <a:cs typeface="Microsoft Yahei"/>
              </a:rPr>
              <a:t>详细描述</a:t>
            </a:r>
          </a:p>
        </p:txBody>
      </p:sp>
      <p:sp>
        <p:nvSpPr>
          <p:cNvPr id="7" name="TextBox 7"/>
          <p:cNvSpPr txBox="1"/>
          <p:nvPr/>
        </p:nvSpPr>
        <p:spPr>
          <a:xfrm>
            <a:off x="7936144" y="2820233"/>
            <a:ext cx="3466777" cy="341833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86000"/>
              </a:lnSpc>
            </a:pPr>
            <a:r>
              <a:rPr lang="en-US" sz="1350">
                <a:solidFill>
                  <a:schemeClr val="dk1">
                    <a:alpha val="100000"/>
                  </a:schemeClr>
                </a:solidFill>
                <a:latin typeface="Microsoft Yahei"/>
                <a:ea typeface="Microsoft Yahei"/>
                <a:cs typeface="Microsoft Yahei"/>
              </a:rPr>
              <a:t>维生素和矿物质对身体的正常功能至关重要，尤其对老年痴呆患者来说更为重要。富含维生素和矿物质的食物包括新鲜蔬菜、水果、全谷类和豆类等，这些食物可以提供必需的维生素和矿物质，有助于提高老年痴呆患者的免疫力和认知功能。</a:t>
            </a:r>
          </a:p>
        </p:txBody>
      </p:sp>
      <p:sp>
        <p:nvSpPr>
          <p:cNvPr id="8" name="Freeform 8"/>
          <p:cNvSpPr/>
          <p:nvPr/>
        </p:nvSpPr>
        <p:spPr>
          <a:xfrm>
            <a:off x="5503755" y="2836755"/>
            <a:ext cx="1184490" cy="1184490"/>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富含维生素和矿物质的食物</a:t>
              </a:r>
            </a:p>
          </p:txBody>
        </p:sp>
      </p:gr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https://d.book118.com/935241313131011123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351E00"/>
      </a:lt1>
      <a:dk2>
        <a:srgbClr val="FFF0DC"/>
      </a:dk2>
      <a:lt2>
        <a:srgbClr val="000000"/>
      </a:lt2>
      <a:accent1>
        <a:srgbClr val="FF960E"/>
      </a:accent1>
      <a:accent2>
        <a:srgbClr val="FF771B"/>
      </a:accent2>
      <a:accent3>
        <a:srgbClr val="C76900"/>
      </a:accent3>
      <a:accent4>
        <a:srgbClr val="FF6E40"/>
      </a:accent4>
      <a:accent5>
        <a:srgbClr val="FF855E"/>
      </a:accent5>
      <a:accent6>
        <a:srgbClr val="FFB69E"/>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109</Paragraphs>
  <Slides>27</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27</vt:i4>
      </vt:variant>
    </vt:vector>
  </HeadingPairs>
  <TitlesOfParts>
    <vt:vector baseType="lpstr" size="31">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2024-09-27T05:12:03.245</cp:lastPrinted>
  <dcterms:created xsi:type="dcterms:W3CDTF">2024-09-26T21:12:03Z</dcterms:created>
  <dcterms:modified xsi:type="dcterms:W3CDTF">2024-09-26T21:12:05Z</dcterms:modified>
</cp:coreProperties>
</file>