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96CA8-18AD-4280-9843-BF65E1A4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F4A3D-C97A-47A0-B946-FB29445A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669A3-C477-447E-A643-48AF90241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D83F2-0124-4E4F-9977-191484AB5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0E69C-8A3A-4719-A494-3ECC5A5D8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1370E-5B13-47FE-9D43-B3F6378C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34E25-073F-4043-A874-AD602802F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5B0AE-C6EC-4567-90EF-2627375BE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53E2E-6288-4675-B98C-254788583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73E76-AFE4-42CE-AF6E-6A16E724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21E0A-874F-4D4E-AD78-D5CEBBFB3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24213030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《电气故障诊断》ppt课件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电气故障诊断技术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常见电气故障分析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电气故障预防与维护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电气故障是指电气设备在运行过程中出现的异常情况，导致设备不能正常工作。根据故障性质和原因的不同，电气故障可以分为短路、断路、过载、漏电等类型。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是指电气设备在运行过程中出现的异常情况，导致设备不能正常工作。这些异常情况可能是由于电流、电压、温度、湿度等因素的变化引起的。根据故障性质和原因的不同，电气故障可以分为短路、断路、过载、漏电等类型。不同类型的故障具有不同的表现形式和危害，需要采取不同的诊断和修复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电气故障不仅可能导致设备损坏，还可能引发安全事故，对人员和财产安全造成威胁。同时，电气故障还可能造成生产线的停工，给企业带来巨大的经济损失。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故障的危害与影响是多方面的。首先，电气故障可能导致设备损坏，使设备无法正常工作，甚至导致整个生产线的停工。其次，电气故障可能引发安全事故，对人员和财产安全造成威胁。例如，短路或过载可能引发火灾或爆炸等安全事故。此外，电气故障还可能造成生产线的停工，给企业带来巨大的经济损失。因此，及时诊断和修复电气故障对于保障设备、人员和企业的安全和经济利益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总结词：电气故障诊断是保障电气设备正常运行的关键环节，通过及时诊断和修复电气故障，可以避免设备损坏、安全事故和生产线的停工，从而降低经济损失和保障人员安全。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电气故障诊断是保障电气设备正常运行的关键环节。通过及时诊断和修复电气故障，可以避免设备损坏、安全事故和生产线的停工，从而降低经济损失和保障人员安全。因此，对于企业来说，建立完善的电气故障诊断体系是非常必要的。通过不断提高电气故障诊断技术水平，可以更好地保障企业的安全生产和经济效益。同时，对于个人来说，了解电气故障的基本知识和诊断方法也是非常有用的，可以在日常生活中及时发现和处理常见的电气故障问题，避免造成不必要的损失和危险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电气故障诊断的重要性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电气故障诊断技术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88" r="2318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436" r="294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电气故障诊断方法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通过观察设备的外观、声音、气味等来判断是否存在故障。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通过测量设备各部分的电阻值来判断是否正常。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通过测量设备各部分的电压值来判断是否正常。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通过分析设备的波形来判断是否正常。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直接观察法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电阻测量法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电压测量法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波形分析法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观察设备的外观、听设备的运行声音、闻是否有异常气味等。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使用测量工具对设备进行测量，确定故障的具体位置。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故障定位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根据故障定位的结果，采取相应的措施排除故障。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对设备进行复查，确保故障已经排除，并对故障原因进行分析，总结经验教训。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复查与反馈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电气故障诊断流程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用于测量电阻、电压、电流等参数。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用于观察设备的波形。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绝缘电阻测试仪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用于测量设备的绝缘电阻。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相序表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用于测量设备的相序。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电气故障诊断工具与设备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86" r="254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35" r="302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46" r="1864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人工智能在电气故障诊断中的应用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人工智能可以通过对大量历史数据的学习和分析，自动识别和诊断电气故障。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人工智能可以结合多种诊断方法，提高诊断的准确性和可靠性。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人工智能可以对设备进行实时监测和预警，及时发现潜在的故障。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人工智能可以优化维修计划，减少设备的停机时间，提高设备的运行效率。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常见电气故障分析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常见电气故障之一，可能导致设备无法正常工作。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断路器故障通常表现为触头过热、触头接触不良、分合闸线圈烧毁等现象。这些故障可能是由于长时间使用、维护不当或使用环境恶劣等原因引起的。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断路器故障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345" b="18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变压器故障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变压器故障可能导致设备性能下降或完全失效。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变压器故障可能包括绕组短路、铁芯损坏、分接开关接触不良等。这些故障可能导致变压器过热、运行异常或输出电压异常等问题。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https://d.book118.com/935242130303011100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2024-09-08T20:32:35.664</cp:lastPrinted>
  <dcterms:created xsi:type="dcterms:W3CDTF">2024-09-08T12:32:35Z</dcterms:created>
  <dcterms:modified xsi:type="dcterms:W3CDTF">2024-09-08T12:32:37Z</dcterms:modified>
</cp:coreProperties>
</file>