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7D546-7B5A-4FBC-BF10-420D9FF0B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E0C51-C995-4B2E-944C-4BFFBBB8C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959F3-32FA-4B6B-B0D6-059C4D100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7D449-03C0-43EB-945D-EF9A27AD2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546FA0-FF3C-4019-8E6E-4AFE2C3A9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E7AED4-371C-4FCC-B026-3237D46FD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20197B-8A90-44D9-A7C1-C2A888AC8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7C91C-3F62-4DC9-9C14-7402D51C0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7775E-CCFE-489B-BBFE-467D47C3D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18DEE-5B04-42B2-B609-EA839F0DA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77186-5947-4DAA-96C2-742A4EB08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430000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新生儿听力筛查健康宣教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新生儿听力筛查的重要性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新生儿听力筛查的方法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新生儿听力筛查前的准备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新生儿听力筛查后的护理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新生儿听力筛查的常见误区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新生儿听力筛查的未来展望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新生儿听力筛查的重要性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022" b="17022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新生儿听力筛查能够及时发现宝宝的听力问题，为后续的干预和治疗提供依据。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听力障碍是常见的出生缺陷之一，早期发现和干预对于儿童的语言和认知发展至关重要。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早期发现听力障碍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对于确诊听力障碍的宝宝，早期干预和治疗可以减轻听力损失对语言和认知发展的影响。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早期治疗包括使用助听器、植入人工耳蜗等，有助于宝宝更好地融入社会和生活。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早期干预和治疗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88" r="10488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听力是语言和认知发展的基础，听力障碍可能导致宝宝的语言和认知能力发展迟缓。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通过新生儿听力筛查，及时发现并干预听力问题，有助于提高宝宝的语言和认知能力，促进全面发展。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提高语言和认知能力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新生儿听力筛查的方法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无创伤、操作简便、快速筛查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耳声发射是一种无创伤的听力筛查方法，通过测量耳蜗产生的声音信号，判断外耳和中耳是否正常传导声音。该方法操作简便，能够在短时间内完成大量新生儿的筛查。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耳声发射（OAE）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准确度高、客观性强、适用于所有新生儿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自动听性脑干反应是一种客观的听力筛查方法，通过测量脑干电位反应来评估新生儿的听力状况。该方法准确度高，能够早期发现先天性听力损失。适用于所有新生儿，无需特殊准备。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自动听性脑干反应（AABR）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其他辅助筛查手段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除了耳声发射和自动听性脑干反应，还有其他一些辅助听力筛查手段，如声阻抗、电生理等。这些方法可以作为补充手段，提高听力筛查的准确性和可靠性。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其他筛查方法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新生儿听力筛查前的准备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听力筛查流程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向家长详细介绍听力筛查的具体流程，包括初筛、复查和听力损失确诊等步骤，让家长对整个过程有清晰的认识。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筛查时间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告知家长最佳的筛查时间，通常在新生儿出生后2-3天进行初筛，42天内完成复查。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筛查方法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解释听力筛查所采用的方法，如耳声发射、自动听性脑干反应等，以及这些方法的准确性和可靠性。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了解筛查流程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045" b="604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保持耳道清洁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在筛查前，家长需确保新生儿的耳道清洁，避免因分泌物过多而影响筛查结果。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避免使用耳塞或耳罩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在筛查前，应避免给新生儿使用耳塞或耳罩，以免干扰筛查设备的正常工作。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维持正常体温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在筛查过程中，要确保新生儿的体温正常，避免因体温过高或过低而影响筛查结果。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准备新生儿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https://d.book118.com/935243000012011111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2024-09-16T16:53:55.291</cp:lastPrinted>
  <dcterms:created xsi:type="dcterms:W3CDTF">2024-09-16T08:53:55Z</dcterms:created>
  <dcterms:modified xsi:type="dcterms:W3CDTF">2024-09-16T08:53:57Z</dcterms:modified>
</cp:coreProperties>
</file>