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E28DF-8875-4AD5-A09E-2CAC3E493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8B67B-70BD-4C35-B01A-838D61B45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22710-D851-4AB7-A40C-AE07EAC55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46D45-0CCE-464B-BA1F-1EF1A6318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0EDBB3-CAEB-4455-B108-BEF85F025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95D4CA-2C7D-443A-BEB1-8FADDAB4F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D68EA-7FB6-4FF0-A590-8BA65DFFE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9B896-0E0F-4FFC-A25D-1A57D484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53878-1DA1-4F2C-9B52-73021081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26778-3D46-4124-8B1E-6EE26A0EE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8B938-D0CD-4E5C-B5E7-73C05C32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3120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核心制度之分级护理制度\n## 1.分级护理制度的定义与重要性\n### 1.1分级护理制度的定义及目的\n### 1.2分级护理制度在护理工作中的重要性\n### 1.3分级护理制度对患者权益的保障\n## 2.分级护理制度的分类与实施\n### 2.1分级护理制度的分类依据及等级划分\n### 2.2分级护理制度的实施方法与流程\n### 2.3分级护理制度的监管与评估\n## 3.分级护理制度在临床护理中的应用\n### 3.1分级护理制度在病情评估中的应用\n### 3.2分级护理制度在护理计划制定中的应用\n### 3.3分级护理制度在护理质量控制中的应用\n## 4.分级护理制度对护理人员的要求\n### 4.1分级护理制度对护理人员素质的要求\n### 4.2分级护理制度对护理人员培训的要求\n### 4.3分级护理制度对护理人员考核的要求\n## 5.分级护理制度的挑战与展望\n### 5.1分级护理制度面临的挑战与问题\n### 5.2分级护理制度的改进与优化\n### 5.3分级护理制度在未来护理工作中的发展趋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护理核心制度之分级护理制度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分级护理制度的定义与重要性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分级护理制度的定义及目的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分级护理制度是一种护理管理方法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根据患者的病情、自理能力、护理需求等因素进行分级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提高护理质量和患者满意度</a:t>
                </a:r>
                <a:endParaRPr/>
              </a:p>
            </p:txBody>
          </p:sp>
          <p:pic>
            <p:nvPicPr>
              <p:cNvPr id="1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分级护理制度的目的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确保患者得到适当的护理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促进护理专业的发展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分级护理制度有助于合理分配护理资源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根据患者的护理需求，合理安排护理人员和工作时间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提高护理资源的利用效率，减少浪费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有助于提高护理质量，降低护理差错率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分级护理制度有助于提高患者满意度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为患者提供个性化的护理服务，满足患者的护理需求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提高患者对护理服务的信任度和满意度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有助于建立良好的护患关系，减少医患纠纷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分级护理制度保障患者的知情权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护理人员应告知患者分级护理的相关信息，包括护理等级、护理内容等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患者有权了解自己的护理需求，选择合适的护理服务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分级护理制度保障患者的隐私权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护理人员在进行护理操作时，应保护患者的隐私，避免泄露患者的病情和治疗信息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患者有权要求护理人员保护其隐私，不得泄露相关信息</a:t>
                </a:r>
                <a:endParaRPr/>
              </a:p>
            </p:txBody>
          </p:sp>
        </p:grpSp>
        <p:grpSp>
          <p:nvGrpSpPr>
            <p:cNvPr id="1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分级护理制度保障患者的护理质量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通过分级护理制度，确保患者得到适当的护理，提高护理质量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降低护理差错率，保障患者的护理安全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分级护理制度对患者权益的保障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分级护理制度的分类与实施</a:t>
            </a:r>
            <a:endParaRPr/>
          </a:p>
        </p:txBody>
      </p:sp>
      <p:sp>
        <p:nvSpPr>
          <p:cNvPr id="20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分级护理制度的分类依据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患者的病情：病情严重程度、病程、并发症等因素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患者的生活自理能力：进食、洗漱、穿衣、活动等日常生活自理能力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患者的护理需求：治疗、康复、心理、社会等方面的护理需求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分级护理制度的等级划分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一级护理：病情重、生活自理能力差、护理需求高的患者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二级护理：病情较轻、生活自理能力较好、护理需求较低的患者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三级护理：病情稳定、生活自理能力强、护理需求最低的患者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分级护理制度的分类依据及等级划分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分级护理制度的实施方法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患者评估：护理人员应对患者进行全面评估，确定患者的护理等级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护理计划制定：根据患者的护理等级，制定个性化的护理计划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护理实施：按照护理计划，为患者提供相应的护理服务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护理监管与评估：对护理过程进行监管，确保护理质量，并对护理效果进行评估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分级护理制度的实施流程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患者入院时进行首次评估，确定护理等级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患者病情变化时，进行重新评估，调整护理等级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定期对患者进行护理效果评估，调整护理计划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分级护理制度的实施方法与流程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分级护理制度的监管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护理管理部门负责制定监管制度，确保分级护理制度的落实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定期对护理工作进行检查，发现问题及时整改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对护理差错和纠纷进行调查和处理，保障患者的权益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分级护理制度的评估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对护理质量进行评估，包括护理操作、护理记录、护理服务态度等方面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对护理效果进行评估，包括患者病情、生活自理能力、护理需求等方面的改善情况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对患者满意度进行评估，了解患者对护理服务的认可和满意程度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分级护理制度的监管与评估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分级护理制度在临床护理中的应用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分级护理制度要求护理人员对患者进行全面评估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了解患者的病情、病程、并发症等因素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评估患者的生活自理能力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评估患者的护理需求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分级护理制度有助于护理人员判断患者的护理等级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根据评估结果，为患者分配相应的护理等级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有助于护理人员制定合理的护理计划，提供个性化的护理服务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分级护理制度在病情评估中的应用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https://d.book118.com/935243120010011110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护理核心制度之分级护理制度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2024-09-15T02:28:45.890</cp:lastPrinted>
  <dcterms:created xsi:type="dcterms:W3CDTF">2024-09-14T18:28:45Z</dcterms:created>
  <dcterms:modified xsi:type="dcterms:W3CDTF">2024-09-14T18:28:47Z</dcterms:modified>
</cp:coreProperties>
</file>