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A9181-13B6-4294-8102-3B6DFA630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95D38-4E26-4D8B-AC4E-2A3B389C0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BC74F8-B79D-4617-892D-C2F314CD8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8B6555-822F-413C-928B-13F790674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FE189D-23D2-492B-B578-50879C3BB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5C9226-3468-4D0C-8A75-1DBB39083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47950D-51DA-42DE-81BE-F8B2A79D6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FF3316-B7E1-4158-B8B7-2FADB340F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90ED07-21A6-4051-BDD5-B5BFBBE60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B602DC-1D4D-4BC3-9E61-11E38CC8F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F4A6F7-EC50-4923-83C2-68EFFC1EF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24421100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科技成果鉴定评审专家培训课程知识产权保护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知识产权保护策略与实践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科技项目申报中知识产权问题应对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学术道德与诚信在科技成果评价中作用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案例分析：典型行业或领域知识产权保护实践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课程背景与目的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科技成果数量激增，鉴定评审需求迫切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随着科技创新的加速，科技成果数量呈现爆发式增长，对科技成果进行客观、公正的鉴定评审成为科技管理的重要环节。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鉴定评审过程不规范，存在诸多弊端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当前科技成果鉴定评审过程中存在流程不规范、标准不明确、专家水平参差不齐等问题，导致评审结果的科学性和公正性受到质疑。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知识产权保护意识薄弱，侵权现象频发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在科技成果鉴定评审过程中，知识产权保护常常被忽视，导致创新成果被剽窃、盗用等侵权行为频发，严重损害了创新者的利益。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科技成果鉴定评审现状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提升国家竞争力，维护国家利益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知识产权已成为国家竞争力的重要组成部分，加强知识产权保护有利于提升国家在国际舞台上的地位和影响力。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保障创新者权益，激发创新活力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知识产权保护能够确保创新者获得应有的权益回报，进而激发其持续创新的积极性，推动科技进步和社会发展。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促进技术转移转化，实现经济价值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通过知识产权保护，可以促进科技成果的转移转化，使其从实验室走向市场，实现经济价值和社会效益。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提高专家知识产权保护意识：通过培训课程，使专家充分认识到知识产权保护在科技成果鉴定评审中的重要性，树立正确的知识产权观念。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推动科技成果鉴定评审规范化：通过培训课程的实施，推动科技成果鉴定评审流程的规范化、标准化，提高评审结果的科学性和公正性。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促进科技成果转化与应用：培训课程将结合实际需求，探讨科技成果转化与应用的有效途径和模式，推动科技成果从实验室走向市场，实现经济价值和社会效益。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掌握知识产权相关法律法规及实务技能：培训课程将系统介绍知识产权相关法律法规及实务技能，帮助专家提升知识产权创造、运用、保护和管理能力。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科技成果鉴定评审基础知识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指在科学研究、技术开发、应用推广等过程中产生的具有实用价值的新技术、新工艺、新材料、新产品等。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按照研究领域和性质可分为基础理论成果、应用技术成果和软科学成果。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坚持实事求是、科学民主、客观公正、注重质量、讲求实效的原则，确保鉴定评审工作的严肃性、公正性和权威性。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采用定性与定量相结合的方法，包括专家评议、检测检验、查新检索等手段，对科技成果进行综合评价。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鉴定评审原则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鉴定评审方法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鉴定评审原则与方法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介绍一项成功通过鉴定评审的科技成果，分析其创新点、技术难度、市场前景等方面，总结成功经验和启示。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剖析一项未能通过鉴定评审的科技成果，探讨其存在的问题和不足，提出改进意见和建议，以避免类似失败情况的发生。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案例分析：成功与失败案例剖析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失败案例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知识产权保护策略与实践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指国家授予发明人对其发明创造享有的独占权，包括发明专利、实用新型专利和外观设计专利。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指用于区别商品或服务来源的标志，包括文字、图形、字母、数字、三维标志、颜色组合和声音等。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指作者对其创作的文学、艺术和科学作品享有的专有权利，包括发表权、署名权、修改权和保护作品完整权等。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著作权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专利、商标、著作权等基本概念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申请、维护、管理知识产权方法论述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申请知识产权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包括向国家知识产权局提交专利申请、向商标局提交商标注册申请、向版权局提交著作权登记申请等。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维护知识产权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包括监视市场侵权行为、采取法律手段打击侵权行为、向有关部门投诉侵权行为等。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管理知识产权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包括建立知识产权管理制度、完善知识产权档案、加强知识产权培训和宣传等。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企业内部保密措施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包括建立保密制度、加强保密宣传教育、采取技术保密措施（如加密技术）、限制涉密人员范围等。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合同约束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包括与员工签订保密协议、与合作伙伴签订保密条款或单独的保密协议等，明确保密义务和违约责任。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企业内部保密措施及合同约束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科技项目申报中知识产权问题应对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https://d.book118.com/935244211003011103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2024-09-12T04:21:57.612</cp:lastPrinted>
  <dcterms:created xsi:type="dcterms:W3CDTF">2024-09-11T20:21:57Z</dcterms:created>
  <dcterms:modified xsi:type="dcterms:W3CDTF">2024-09-11T20:21:59Z</dcterms:modified>
</cp:coreProperties>
</file>