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0F9D1-521A-4EA3-8F6F-11DC801CF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514D7-B60B-4AE0-BBDA-110066967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D268C-2766-4CF1-B057-65F8F21AE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768CA3-BDC1-4641-B62B-3E7918D71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8E4148-9E1E-43EF-AB4C-6010213CA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A7D605-D414-4F64-AB3B-FA6301837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C5BF54-19D3-44CF-8D18-6E3F56C5A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3CAFDC-3E8A-4B11-A7C6-5E8EFF66A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B7271C-595B-494E-8B92-500A3D590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5C465-1C92-4FCA-A3FA-BB1564508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70562-1C5D-4AD9-942D-8484A47D8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24434121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炼油化工企业全周期检修评分标准\n## 1.炼油化工企业全周期检修简介及重要性\n### 1.1炼油化工企业全周期检修的定义与目的\n### 1.2炼油化工企业全周期检修的重要性及影响\n### 1.3炼油化工企业全周期检修的实施原则与方法\n## 2.炼油化工企业全周期检修评分标准制定\n### 2.1评分标准制定的依据与原则\n### 2.2评分标准的主要内容与结构\n### 2.3评分标准的实施与监督\n## 3.炼油化工企业全周期检修评分标准的应用\n### 3.1评分标准在检修计划与准备阶段的应用\n### 3.2评分标准在检修实施与控制阶段的应用\n### 3.3评分标准在检修验收与总结阶段的应用\n## 4.炼油化工企业全周期检修评分标准的优化与完善\n### 4.1评分标准优化与完善的必要性\n### 4.2评分标准优化与完善的方法与途径\n### 4.3评分标准优化与完善的实施与效果评估\n## 5.炼油化工企业全周期检修评分标准实施案例分析\n### 5.1评分标准在某炼油化工企业的实施案例分析\n### 5.2评分标准在另一炼油化工企业的实施案例分析\n### 5.3评分标准实施案例的对比与总结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5200"/>
              <a:t>炼油化工企业全周期检修评分标准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400"/>
              <a:t>炼油化工企业全周期检修简介及重要性</a:t>
            </a:r>
            <a:endParaRPr/>
          </a:p>
        </p:txBody>
      </p:sp>
      <p:sp>
        <p:nvSpPr>
          <p:cNvPr id="6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炼油化工企业全周期检修的定义与目的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84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全周期检修是指在设备的生命周期内，对设备进行全面、系统的检修和维护，以确保设备的正常运行和安全性能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降低设备故障率，提高设备运行效率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延长设备使用寿命，降低设备更换成本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保障生产安全和环境保护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目的：实现设备的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安全、稳定、长周期运行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，提高企业的经济效益和市场竞争力</a:t>
            </a:r>
            <a:endParaRPr/>
          </a:p>
        </p:txBody>
      </p:sp>
      <p:cxnSp>
        <p:nvCxnSpPr>
          <p:cNvPr id="85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6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8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重要性：全周期检修是炼油化工企业生产过程中必不可少的一环，对于保障生产安全和提高设备性能具有重要意义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避免设备故障，保障生产安全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提高设备性能，降低能源消耗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延长设备使用寿命，降低设备更换成本</a:t>
                </a:r>
                <a:endParaRPr/>
              </a:p>
            </p:txBody>
          </p:sp>
        </p:grpSp>
        <p:grpSp>
          <p:nvGrpSpPr>
            <p:cNvPr id="9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影响：全周期检修的实施对企业生产、设备管理、成本控制等方面产生深远影响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提高生产效率，降低生产成本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优化设备管理，提高设备利用率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保障企业可持续发展，提高市场竞争力</a:t>
                </a:r>
                <a:endParaRPr/>
              </a:p>
            </p:txBody>
          </p:sp>
        </p:grpSp>
      </p:grpSp>
      <p:sp>
        <p:nvSpPr>
          <p:cNvPr id="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炼油化工企业全周期检修的重要性及影响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9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9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9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预防为主：通过定期检查、维护和保养，降低设备故障率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定期检修：根据设备运行状况，合理安排检修周期和时间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状态监测：采用先进的检测手段，实时监测设备运行状态，及时发现并处理问题</a:t>
                </a:r>
                <a:endParaRPr/>
              </a:p>
            </p:txBody>
          </p:sp>
          <p:sp>
            <p:nvSpPr>
              <p:cNvPr id="10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实施原则：预防为主、定期检修、状态监测</a:t>
                </a:r>
                <a:endParaRPr/>
              </a:p>
            </p:txBody>
          </p:sp>
          <p:sp>
            <p:nvSpPr>
              <p:cNvPr id="10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0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0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计划检修：根据设备运行状况和检修周期，有计划地进行检修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故障检修：设备出现故障时，对故障部位进行检修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状态检修：通过对设备运行状态的监测，预测设备故障，提前进行检修</a:t>
                </a:r>
                <a:endParaRPr/>
              </a:p>
            </p:txBody>
          </p:sp>
          <p:sp>
            <p:nvSpPr>
              <p:cNvPr id="10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实施方法：主要包括计划检修、故障检修、状态检修等</a:t>
                </a:r>
                <a:endParaRPr/>
              </a:p>
            </p:txBody>
          </p:sp>
          <p:sp>
            <p:nvSpPr>
              <p:cNvPr id="10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炼油化工企业全周期检修的实施原则与方法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400"/>
              <a:t>炼油化工企业全周期检修评分标准制定</a:t>
            </a:r>
            <a:endParaRPr/>
          </a:p>
        </p:txBody>
      </p:sp>
      <p:sp>
        <p:nvSpPr>
          <p:cNvPr id="11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3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14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15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6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7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8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1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依据：设备运行状况、检修记录、故障率、维修成本等因素</a:t>
                </a:r>
                <a:endParaRPr/>
              </a:p>
            </p:txBody>
          </p:sp>
          <p:sp>
            <p:nvSpPr>
              <p:cNvPr id="12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设备运行状况：设备的使用寿命、运行效率、安全性能等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检修记录：设备的检修历史、检修项目、检修费用等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故障率：设备故障发生的频率和时间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维修成本：设备的维修费用、备件费用、停机损失等</a:t>
                </a:r>
                <a:endParaRPr/>
              </a:p>
            </p:txBody>
          </p:sp>
        </p:grpSp>
        <p:grpSp>
          <p:nvGrpSpPr>
            <p:cNvPr id="121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原则：科学性、实用性、可操作性</a:t>
                </a:r>
                <a:endParaRPr/>
              </a:p>
            </p:txBody>
          </p:sp>
          <p:sp>
            <p:nvSpPr>
              <p:cNvPr id="12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科学性：评分标准应基于设备运行数据和实际维修情况，客观反映设备状况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实用性：评分标准应简单明了，便于操作和实施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可操作性：评分标准应易于理解和掌握，便于在实际工作中应用</a:t>
                </a:r>
                <a:endParaRPr/>
              </a:p>
            </p:txBody>
          </p:sp>
          <p:sp>
            <p:nvSpPr>
              <p:cNvPr id="124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5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6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7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评分标准制定的依据与原则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评分标准的主要内容与结构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1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主要内容：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设备性能、检修管理、维修成本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三个方面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设备性能：设备的运行效率、安全性能、使用寿命等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检修管理：设备的检修计划、检修记录、检修质量等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维修成本：设备的维修费用、备件费用、停机损失等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结构：评分标准采用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总分制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，分为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设备性能评分、检修管理评分、维修成本评分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三个部分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设备性能评分：满分100分，包括设备运行效率、安全性能、使用寿命等指标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检修管理评分：满分100分，包括检修计划、检修记录、检修质量等指标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维修成本评分：满分100分，包括维修费用、备件费用、停机损失等指标</a:t>
            </a:r>
            <a:endParaRPr/>
          </a:p>
        </p:txBody>
      </p:sp>
      <p:cxnSp>
        <p:nvCxnSpPr>
          <p:cNvPr id="132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实施：企业应根据评分标准，对设备进行全面、系统的检查和评价，确定设备的综合评分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设备性能评分：根据设备运行状况，评价设备的运行效率、安全性能、使用寿命等指标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检修管理评分：根据设备检修记录，评价设备的检修计划、检修记录、检修质量等指标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维修成本评分：根据设备维修费用、备件费用、停机损失等数据，评价设备的维修成本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监督：企业应建立完善的监督机制，确保评分标准的实施和评分结果的公正、公平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建立健全评分制度，明确评分标准和评分方法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加强设备管理部门的内部监督，确保评分结果的准确性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接受企业内外部审计和监督，保证评分标准的公正性和透明度</a:t>
            </a:r>
            <a:endParaRPr/>
          </a:p>
        </p:txBody>
      </p:sp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评分标准的实施与监督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100"/>
              <a:t>炼油化工企业全周期检修评分标准的应用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根据评分标准，企业可制定针对性的检修计划，合理安排检修项目、周期和时间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分析设备性能评分，确定设备的检修需求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结合检修管理评分，评估设备的检修历史和检修质量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参考维修成本评分，预测设备的维修费用和停机损失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准备阶段，企业应准备好检修所需的材料、人员、工具，确保检修工作的顺利进行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根据检修计划，提前采购和准备检修所需的材料和备件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安排专业技术人员负责检修工作，确保检修质量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准备必要的检修工具和设备，提高检修效率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评分标准在检修计划与准备阶段的应用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https://d.book118.com/935244341212011113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炼油化工企业全周期检修评分标准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2024-09-20T08:39:36.734</cp:lastPrinted>
  <dcterms:created xsi:type="dcterms:W3CDTF">2024-09-20T00:39:36Z</dcterms:created>
  <dcterms:modified xsi:type="dcterms:W3CDTF">2024-09-20T00:39:38Z</dcterms:modified>
</cp:coreProperties>
</file>