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9C139-71C7-42FB-AC48-143019A4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81693-343D-471B-A294-4FBC0CA87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5FB0B-E54C-48DF-90C6-7AA8C48C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F8D2E-2D4B-4231-B7F4-82D5871E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7548F-2E94-4ED8-9A82-A351A171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8654D-67EE-4F58-9419-587BE3AB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82E07-EEF5-490E-B628-ED1B4AEA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CA046-B53A-43CF-B378-70CE2A2B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2302D-4BB6-453D-B980-09C1F914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63A96-B512-42CF-9D65-932CF709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0F120-64AB-41CB-AE65-72089A18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002101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大学生心理健康教育考点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大学生常见的心理问题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大学生心理健康教育的方法与途径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大学生心理健康的自我管理与维护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大学生心理危机干预与预防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心理健康是指个体在心理、情感和行为上都能保持相对稳定、协调一致的状态，能够适应社会和环境的变化，并具备良好的自我调节能力。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心理健康不仅包括个体内部心理的平衡与和谐，也涉及到与外部环境的良好适应和互动。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个体能够客观地认识和评价自己，了解自己的优点和不足，并接受和面对自己的情绪和想法。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个体能够有效地调节和管理自己的情绪，保持情绪的相对稳定和愉悦，避免长时间陷入消极情绪中。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个体能够适应社会和环境的变化，与他人建立良好的关系，积极参与社会活动，并具备适应不同生活场景的能力。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个体能够自我约束和控制自己的行为，避免冲动和过激行为的出现，同时能够主动地追求自己的目标和价值。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自我控制力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19906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5419" y="1960245"/>
            <a:ext cx="2164080" cy="38671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第二季度</a:t>
            </a:r>
          </a:p>
        </p:txBody>
      </p:sp>
      <p:sp>
        <p:nvSpPr>
          <p:cNvPr id="4" name="Freeform 4"/>
          <p:cNvSpPr/>
          <p:nvPr/>
        </p:nvSpPr>
        <p:spPr>
          <a:xfrm>
            <a:off x="1682401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949053" y="1929479"/>
            <a:ext cx="2221230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第一季度</a:t>
            </a:r>
          </a:p>
        </p:txBody>
      </p:sp>
      <p:sp>
        <p:nvSpPr>
          <p:cNvPr id="6" name="Freeform 6"/>
          <p:cNvSpPr/>
          <p:nvPr/>
        </p:nvSpPr>
        <p:spPr>
          <a:xfrm>
            <a:off x="8095012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396811" y="1929479"/>
            <a:ext cx="2164080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第四季度</a:t>
            </a:r>
          </a:p>
        </p:txBody>
      </p:sp>
      <p:sp>
        <p:nvSpPr>
          <p:cNvPr id="8" name="Freeform 8"/>
          <p:cNvSpPr/>
          <p:nvPr/>
        </p:nvSpPr>
        <p:spPr>
          <a:xfrm>
            <a:off x="5957411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280118" y="1929479"/>
            <a:ext cx="2135505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第三季度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增强社会稳定性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心理健康是提高个体生活质量的关键因素，能够使个体更好地应对生活中的挑战和压力，享受更加充实和幸福的生活。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心理健康有助于个体全面、均衡地发展，使个体在学业、职业、人际关系等方面都能够取得更好的成就。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心理健康与身体健康密切相关，长期处于不良心理状态下可能会引发各种身体疾病，而保持良好的心理健康状态则有助于预防和缓解身体疾病。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个体的心理健康状况不仅关系到个人的福祉，也影响到社会的稳定和发展。一个普遍具备良好心理健康素质的群体更有可能形成积极、健康的社会氛围。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大学生常见的心理问题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焦虑与抑郁的表现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大学生在面对学业、就业、人际关系等方面的压力时，可能会出现情绪低落、失眠、食欲不振等症状，严重时可能产生自杀念头。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焦虑与抑郁的原因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压力过大、缺乏社会支持、自我期望过高、家庭环境等都可能导致焦虑与抑郁。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寻求专业心理咨询、参加心理辅导 课程、培养兴趣爱好、建立良好的社交网络等。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个性差异、价值观冲突、利益纷争等都可能导致人际关系问题。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提高沟通技巧、学会换位思考、寻求第三方协调、建立共同兴趣等。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人际关系问题的表现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大学生在宿舍、班级、社团等场合可能遇到人际关系问题，如沟通障碍、冲突解决不当等。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08" r="2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制定合理的学习计划、寻求导师和职业指导、拓展实习和兼职经验、调整期望值等。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学业压力与职业规划的表现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大学生在学业和职业规划方面可能面临诸多挑战，如课程压力大、求职困难等。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学业压力与职业规划的原因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竞争激烈、期望过高、缺乏规划和目标等都可能导致学业和职业规划问题。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学业压力与职业规划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自我认知与心理成长的原因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家庭环境、成长经历、社会期望等都可能影响自我认知和心理成长。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接受心理咨询、参加自我探索课程、培养积极心态和自我调节能力等。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自我认知与心理成长的表现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大学生在自我认知和心理成长方面可能面临挑战，如自我评价低、缺乏自信等。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4151" r="1415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自我认知与心理成长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大学生心理健康教育的方法与途径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提供专业的心理咨询服务，帮助学生解决学习、生活、情感等方面的困扰，促进其心理健康成长。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针对有心理障碍或心理疾病的学生，提供专业的心理治疗服务，帮助他们恢复心理健康。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心理咨询与心理治疗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https://d.book118.com/935300210114011113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2024-09-20T00:37:55.159</cp:lastPrinted>
  <dcterms:created xsi:type="dcterms:W3CDTF">2024-09-19T16:37:55Z</dcterms:created>
  <dcterms:modified xsi:type="dcterms:W3CDTF">2024-09-19T16:37:57Z</dcterms:modified>
</cp:coreProperties>
</file>