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DDF0E-5B87-4495-B20C-A123C4DC0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8CF35-92C3-4443-9275-51F3A547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98EA4-5B12-4B9F-B859-83F5553C6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A3EE0-9F32-4EFF-9275-B7A9C043D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6F734-C1C3-4F1D-86DA-008B3754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E9325-7BED-489D-9685-A7EC1CDA2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D885A-0805-4A3B-A37B-2A01062F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C14FA-9FB8-43BE-B125-759DAAE17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EF6FD-5ECE-4580-AF1C-5F70DB5DC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C347D-F25C-4CBF-8832-F95C90C2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C451-625B-4706-AFA0-E71756A72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0121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PT护理结局编写技巧与案例分析\n## 1.护理结局的基本概念与重要性\n### 1.1护理结局的定义与分类\n### 1.2护理结局在护理实践中的作用\n### 1.3护理结局与患者满意度的关系\n## 2.护理结局的评价方法与工具\n### 2.1护理结局评价的常用方法\n### 2.2护理结局评价工具的选择与应用\n### 2.3护理结局评价的数据收集与分析\n## 3.护理结局的干预措施与策略\n### 3.1针对护理结局的干预措施\n### 3.2护理结局干预策略的制定与实施\n### 3.3护理结局干预效果的评估与持续改进\n## 4.护理结局在临床护理中的应用案例\n### 4.1护理结局在某个疾病护理中的应用\n### 4.2护理结局在护理质量管理中的应用\n### 4.3护理结局在护理教育与实践中的应用\n## 5.提高护理结局的有效途径与未来展望\n### 5.1提高护理结局的关键因素\n### 5.2护理结局的未来发展趋势\n### 5.3护理结局研究与实践的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700"/>
              <a:t>PPT护理结局编写技巧与案例分析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护理结局的基本概念与重要性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护理结局的定义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护理结局是指护理干预措施实施后，患者健康状况或生活质量的变化，包括生理、心理、社会等方面的改善。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护理结局是评价护理服务质量的重要指标，也是护理研究和实践的核心内容。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护理结局的分类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生理结局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：如疼痛缓解、并发症发生率降低、生活自理能力提高等。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心理结局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：如焦虑、抑郁症状减轻，心理适应能力提高等。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社会结局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：如社会支持增加、回归社会能力提高、生活质量改善等。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护理结局的定义与分类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指导护理决策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通过评估护理结局，护理人员可以了解护理干预措施的效果，从而调整护理计划，提高护理服务质量。</a:t>
                </a:r>
                <a:endParaRPr/>
              </a:p>
            </p:txBody>
          </p:sp>
          <p:sp>
            <p:nvSpPr>
              <p:cNvPr id="18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促进护理研究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护理结局为护理研究提供了重要的研究方法和评价指标，有助于发现护理干预措施的有效性和安全性。</a:t>
                </a:r>
                <a:endParaRPr/>
              </a:p>
            </p:txBody>
          </p:sp>
          <p:sp>
            <p:nvSpPr>
              <p:cNvPr id="18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护理结局与患者满意度密切相关，通过改善护理结局，可以提高患者对护理服务的满意度。</a:t>
                </a:r>
                <a:endParaRPr/>
              </a:p>
            </p:txBody>
          </p:sp>
          <p:sp>
            <p:nvSpPr>
              <p:cNvPr id="19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护理结局在护理实践中的作用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护理结局与患者满意度的关系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护理结局是患者满意度的重要组成部分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患者满意度是指患者对护理服务的满意程度，护理结局是评价患者满意度的重要指标。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护理结局与患者满意度的关联性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当护理结局改善时，患者对护理服务的满意度也会相应提高。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患者满意度的高低与护理结局的优劣密切相关，通过改善护理结局，可以提高患者满意度。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护理结局的评价方法与工具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护理结局评价的常用方法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问卷调查法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通过设计问卷，收集患者或家属对护理结局的评价，了解护理服务的满意程度。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通过观察患者在护理干预措施实施后的生理、心理、社会等方面的变化，评估护理结局。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访谈法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通过与患者或家属进行访谈，了解护理干预措施实施后患者的需求满足程度和心理状态。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护理结局评价工具的选择与应用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选择合适的护理结局评价工具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根据护理结局的类型和研究目的，选择合适的护理结局评价工具。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选择具有良好信度、效度和敏感性的评价工具，确保评价结果的准确性和可靠性。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评价工具的应用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在护理实践中，采用评价工具对护理结局进行定期评估，了解护理服务的效果。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将评价结果用于指导护理决策，调整护理计划，提高护理服务质量。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在护理实践中，采用评价工具对护理结局进行定期评估，收集相关数据。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数据收集过程中，确保数据的准确性和完整性，避免数据偏倚。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对收集到的数据进行分析，了解护理结局的变化趋势和影响因素。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通过数据分析，发现护理干预措施的优势和不足，为护理研究和实践提供依据。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护理结局评价的数据收集与分析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护理结局的干预措施与策略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针对护理结局的干预措施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护理干预措施的制定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根据护理结局的评价结果，制定针对性的护理干预措施。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护理干预措施应基于患者的个体差异和需求，确保干预措施的有效性和安全性。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护理干预措施的实施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在护理实践中，按照护理干预措施的计划，实施护理干预。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关注护理干预措施的实施过程，确保干预措施的有效执行。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https://d.book118.com/935301214010011110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PPT护理结局编写技巧与案例分析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2024-09-15T02:29:53.611</cp:lastPrinted>
  <dcterms:created xsi:type="dcterms:W3CDTF">2024-09-14T18:29:53Z</dcterms:created>
  <dcterms:modified xsi:type="dcterms:W3CDTF">2024-09-14T18:29:55Z</dcterms:modified>
</cp:coreProperties>
</file>