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12EB8-5F09-4E09-ACBD-FA923124D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A8BD4-1659-4DC9-A4E0-36323AFF6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23BA0-5C54-46E7-9F1B-46596A240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6FDD99-DA81-4D54-840F-5F0C622ADA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AD84C0-38EA-4C69-BA14-1A24845A8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B6316F-4E6E-43D7-9274-3A99E3FE6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5CEC5C-51D1-410C-8264-75C417C33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437BAB-CA95-4F8B-984C-C8555A2F2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7BD7CC-4180-4AD8-913C-B001EB03E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F042A-8314-4297-BD88-E939461B5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10631-6E8F-42CE-8FAE-F2FFB3847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302003224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《网络安全基础知识》ppt课件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网络攻击与防护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密码学基础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网络安全协议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网络安全法律法规与道德规范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网络安全是指保护网络系统免受未经授权的访问、破坏、泄露、篡改等风险，保障网络服务的可用性、完整性和保密性。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随着互联网的普及和发展，网络安全已经成为国家安全、社会稳定和经济发展不可或缺的基石，对个人隐私保护、企业数据安全以及国家机密安全具有重要意义。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黑客攻击、病毒、蠕虫、特洛伊木马等恶意软件，以及拒绝服务攻击等网络攻击行为。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外部威胁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内部威胁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内部人员未经授权访问敏感数据，或出于非法目的进行网络破坏等活动。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地震、洪水、火灾等自然灾害对网络设施造成的损害。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网络安全威胁类型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2585" r="3258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3522" r="2352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通过设置访问控制规则，防止未经授权的访问和数据传输。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对敏感数据进行加密处理，保障数据传输和存储的安全性。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定期对网络系统进行安全漏洞扫描和渗透测试，及时发现和修复安全问题。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安全审计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对不同用户设置不同的访问权限，防止未经授权的访问和操作。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用户权限管理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网络安全防护策略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网络攻击与防护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51" r="257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通过伪装成合法网站或电子邮件，诱导用户点击链接或下载恶意附件，进而窃取个人信息或破坏系统。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钓鱼攻击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利用恶意软件加密用户文件，要求支付赎金以解锁文件。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勒索软件攻击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通过大量无用的请求拥塞目标系统，导致合法用户无法访问。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分布式拒绝服务攻击（DDoS）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利用程序缓冲区溢出的漏洞，执行恶意代码或获取系统权限。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缓冲区溢出攻击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常见网络攻击类型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提高用户安全意识，不轻信来路不明的邮件和链接；使用可靠的安全软件进行防护。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防范钓鱼攻击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防范勒索软件攻击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防范DDoS攻击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防范缓冲区溢出攻击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及时更新系统和软件补丁，备份重要数据；使用可靠的安全软件进行防护。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部署专业的抗DDoS设备或服务，提高系统容量和抗击能力。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定期进行安全漏洞扫描和修复；限制不必要的系统权限和功能。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攻击手段与防护措施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软件缺陷、配置不当、人为失误等。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9625" b="9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83" r="12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417" r="6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安全漏洞产生原因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可能导致信息泄露、系统瘫痪、数据损坏等严重后果。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安全漏洞的危害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定期进行安全评估和漏洞扫描；及时修复已知漏洞；加强安全管理和培训。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安全漏洞的防范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安全漏洞与防范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密码学基础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密码学是一门研究如何将信息进行加密、解密、隐藏和伪装的学科，目的是保护信息的机密性、完整性和可用性。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密码学定义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密码学经历了从古典密码学到现代密码学的演变，现代密码学主要基于数学和计算机科学。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密码学发展历程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密码学在网络安全、电子商务、电子政务等领域有着广泛的应用。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密码学应用领域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密码学概述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294" b="182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加密算法与解密技术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对称加密算法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对称加密算法是指加密和解密使用相同密钥的算法，常见的对称加密算法有AES、DES等。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非对称加密算法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非对称加密算法是指加密和解密使用不同密钥的算法，常见的非对称加密算法有RSA、ECC等。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加密技术分类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根据密钥类型和加密方式的不同，加密技术可以分为多种类型，如分组密码、流密码、公钥密码等。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https://d.book118.com/935302003224011101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2024-09-10T04:16:44.868</cp:lastPrinted>
  <dcterms:created xsi:type="dcterms:W3CDTF">2024-09-09T20:16:44Z</dcterms:created>
  <dcterms:modified xsi:type="dcterms:W3CDTF">2024-09-09T20:16:47Z</dcterms:modified>
</cp:coreProperties>
</file>