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5BC665-0AA6-4B32-829F-FFD6334C65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BF1714-C8BF-4C9D-B347-40B592C04A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CB1410-0A82-4BC9-81FB-2839747133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678DB8-AAE0-4660-8270-B71A734849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9AC9A6B-DA1C-4E2C-887B-B9D695B476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966A40A-1816-464F-8217-701C4D8C1C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72AC6B2-998B-4B07-8349-C94E588A6A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F702C3-898C-40C9-92E6-644A01CAAF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61D55B-378A-49C6-8AB8-11B5F73C3C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C1B61F-C064-40CB-AC52-68E30BEA48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13C438-CBDD-4CB9-A6FF-0B23860F33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5302042331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学校食堂卫生安全知识培训资料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食堂卫生安全概述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食堂环境卫生管理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食品采购与储存管理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食品加工制作过程中的卫生管理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食堂卫生安全检查与评估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食堂卫生安全事件应急处理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食堂卫生安全概述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888" b="17888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保障师生健康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学校食堂是师生日常就餐的重要场所，其卫生状况直接关系到师生的身体健康和生命安全。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维护学校声誉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学校食堂的卫生状况是学校整体形象的重要组成部分，一旦出现卫生问题，将对学校的声誉造成严重影响。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促进社会稳定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学校食堂作为公共场所，其卫生安全状况也关系到社会的稳定和和谐。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食堂卫生安全的重要性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《中华人民共和国食品安全法》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规定食品生产经营者应当依照法律、法规和食品安全标准从事生产经营活动，保证食品安全，诚信自律，对社会和公众负责，接受社会监督，承担社会责任。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《餐饮服务食品安全操作规范》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规定餐饮服务提供者应当严格执行国家食品安全标准，采取有效措施，实施从食品采购、加工制作到供餐全过程的食品安全管理，严防食品安全事故发生。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学校食堂卫生标准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各地教育部门根据当地实际情况制定的学校食堂卫生标准，包括食堂环境、设施设备、食品加工制作、餐具消毒等方面的要求。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食堂卫生安全法规与标准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建立卫生安全管理制度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制定完善的食堂卫生安全管理制度，明确各部门和人员的职责和权限，确保各项工作有章可循。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加强人员培训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定期对食堂工作人员进行卫生安全知识培训，提高其卫生意识和操作技能水平。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严格食品采购和加工制作…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建立食品采购索证索票制度，确保食品来源可追溯；严格执行食品加工制作流程，防止交叉污染和食品变质。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加强餐具消毒和保洁管理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采用有效的餐具消毒方法，确保餐具清洁卫生；加强餐具保洁管理，防止二次污染。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建立应急处理机制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制定食物中毒等突发事件的应急处理预案，明确应急处置措施和责任人，确保在发生突发事件时能够及时妥善处理。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食堂卫生安全管理体系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https://d.book118.com/935302042331011104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2024-09-14T21:47:03.460</cp:lastPrinted>
  <dcterms:created xsi:type="dcterms:W3CDTF">2024-09-14T13:47:03Z</dcterms:created>
  <dcterms:modified xsi:type="dcterms:W3CDTF">2024-09-14T13:47:05Z</dcterms:modified>
</cp:coreProperties>
</file>