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E9031-1DE2-493D-A728-D30DB898B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16C8C-6AD8-4903-A7AF-AB525E70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CE264-C93B-4906-B3B9-FAB66436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DB781-3B24-4BAE-8D42-AF6D6310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8A71A-9794-4771-B68A-C6B89BE6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690EE-9F3E-4789-B701-70E5FAA90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360A8-EFC0-4B30-989D-09C04CBA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620B0-BFEE-4057-8D84-D9D674C6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3304A-6753-4AF5-B388-C76F2722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909AD-6C8C-475D-AA8D-558B6A86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15488-59B5-4540-8B15-F4D36E6D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2241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项目风险与保险管理\n## 1.工程项目风险概述及分类\n### 1.1工程项目风险的定义与特点\n### 1.2工程项目风险的分类方法\n### 1.3工程项目风险的成因及影响因素分析\n## 2.工程项目风险评估方法与技巧\n### 2.1工程项目风险评估的重要性\n### 2.2定性评估方法与技巧\n### 2.3定量评估方法与技巧\n## 3.工程项目风险应对策略与措施\n### 3.1风险规避策略与措施\n### 3.2风险缓解策略与措施\n### 3.3风险转移策略与措施\n## 4.工程项目保险概述与作用\n### 4.1工程项目保险的定义与特点\n### 4.2工程项目保险的种类与范围\n### 4.3工程项目保险的作用与意义\n## 5.工程项目保险的选择与购买\n### 5.1工程项目保险的选择依据与原则\n### 5.2工程项目保险的购买流程与注意事项\n### 5.3工程项目保险的理赔程序与技巧\n## 6.工程项目保险管理的实施与监控\n### 6.1工程项目保险管理的基本原则与目标\n### 6.2工程项目保险管理的实施步骤与方法\n### 6.3工程项目保险管理的监控与评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工程项目风险与保险管理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工程项目风险概述及分类</a:t>
            </a:r>
            <a:endParaRPr/>
          </a:p>
        </p:txBody>
      </p:sp>
      <p:sp>
        <p:nvSpPr>
          <p:cNvPr id="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工程项目风险是指在工程项目实施过程中，由于不确定性因素的影响，可能导致项目目标无法实现或者遭受损失的风险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不确定性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，即风险的发生与否、发生时间和影响程度都具有不确定性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潜在性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，即风险可能在项目实施的某个阶段或者某个环节发生，而不容易被察觉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可变性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，即风险的发生可能受到多种因素的影响，而这些因素可能会随着项目的进展而发生变化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工程项目风险的特点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风险与项目目标密切相关，不同的项目目标对应着不同的风险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风险与项目环境密切相关，不同的项目环境存在着不同的风险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风险与管理水平密切相关，不同的管理水平对风险的识别、评估和应对能力不同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按照风险来源分类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：来源于项目内部的不确定性因素，如技术、管理、人力资源等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：来源于项目外部的不确定性因素，如政治、经济、社会、自然等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按照风险性质分类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纯粹风险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：只会导致损失的风险，如自然灾害、意外事故等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投机风险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：既可能导致损失，也可能带来收益的风险，如市场风险、投资风险等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按照风险影响范围分类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全局风险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：对整个项目产生广泛影响的风险，如政策法规变化、宏观经济波动等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：仅对项目的某个环节或者部分产生影响的风险，如技术难题、人力资源短缺等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工程项目风险的分类方法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工程项目风险的成因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自然环境因素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：如地震、洪水、台风等自然灾害，对项目产生不利影响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社会环境因素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：如政策法规、市场环境、文化差异等，影响项目的实施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：如技术难题、技术创新、技术更新等，影响项目的技术实现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：如组织结构、管理水平、人力资源等，影响项目的整体管理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工程项目风险的影响因素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风险承受能力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：即项目主体对风险的承受能力，包括经济、技术、管理等方面的能力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：即项目主体对风险的识别能力，包括风险信息的收集、分析和处理能力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：即项目主体对风险的评估能力，包括风险概率、影响程度和风险等级的评估能力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风险应对能力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：即项目主体对风险的应对能力，包括风险规避、缓解和转移的策略和措施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工程项目风险的成因及影响因素分析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工程项目风险评估方法与技巧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组合 2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组合 21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风险评估是工程项目风险管理的基础，有助于项目主体了解项目的风险状况，制定合理的风险管理计划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识别项目中的潜在风险，提高项目的风险意识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评估风险的可能性和影响程度，为风险管理提供依据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制定风险应对策略和措施，降低项目的风险损失</a:t>
                </a:r>
                <a:endParaRPr/>
              </a:p>
            </p:txBody>
          </p:sp>
        </p:grpSp>
        <p:grpSp>
          <p:nvGrpSpPr>
            <p:cNvPr id="217" name="组合 21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风险评估有助于提高项目决策的准确性，避免因风险因素而导致的项目失败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为项目目标、技术方案、资源配置等提供风险参考，优化项目决策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提高项目主体的风险管理能力，提高项目的成功率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工程项目风险评估的重要性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定性评估方法主要是通过专家经验、历史数据和现场调查等方式，对工程项目风险进行描述和判断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德尔菲法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：通过专家对各风险因素的重要性进行评分，最后得出风险因素的权重和排序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层次分析法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：通过构建风险因素的判断矩阵，计算各风险因素的权重和排序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风险矩阵法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：通过风险因素的可能性和影响程度，绘制风险矩阵，评估风险的大小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定性评估技巧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：通过收集项目信息，识别出可能存在的风险因素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：对识别出的风险因素进行分析，了解其可能性和影响程度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：根据风险分析的结果，对风险因素进行评价，得出风险的大小和排序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定性评估方法与技巧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定量评估方法主要是通过数学模型、统计分析等方式，对工程项目风险进行量化分析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故障树分析法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：通过构建故障树模型，计算风险事件的发生概率和损失程度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蒙特卡罗模拟法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：通过模拟随机事件的发生，计算风险事件的可能性和影响程度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风险概率分布法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：通过收集历史数据，分析风险事件的概率分布，评估风险的大小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定量评估技巧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数据收集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：收集与风险相关的数据，为定量评估提供数据支持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模型构建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：根据风险因素的特点，构建数学模型，对风险进行量化分析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结果解释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：对定量评估的结果进行解释，为风险管理提供依据</a:t>
            </a:r>
            <a:endParaRPr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定量评估方法与技巧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工程项目风险应对策略与措施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风险规避策略与措施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风险规避策略是通过采取措施，消除或者降低风险发生的可能性，避免风险的发生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风险预防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：在项目开始前，采取措施预防风险的发生，如进行风险评估、制定风险管理计划等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风险消除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：在项目实施过程中，采取措施消除已经存在的风险，如技术改进、管理优化等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风险规避措施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：通过技术升级、技术创新等方式，降低技术风险的发生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：通过优化组织结构、提高管理水平等方式，降低管理风险的发生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：通过增加资金投入、制定风险应急预案等方式，降低经济风险的发生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风险缓解策略与措施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风险缓解策略是通过采取措施，降低风险事件的影响程度，减轻风险带来的损失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风险分散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：通过多元化的投资策略、资源配置等方式，分散风险的影响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风险转移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：通过保险、合同等方式，将风险转移给其他方，降低自身的风险损失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风险缓解措施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：通过完善组织结构、加强风险管理等方式，提高项目的风险应对能力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：通过技术储备、技术更新等方式，提高项目的技术水平和抗风险能力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：通过风险储备、保险等方式，提高项目的经济抗风险能力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组合 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" name="组合 2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风险转移策略是通过采取措施，将风险转嫁给其他方，降低自身的风险损失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：通过购买保险，将风险转移给保险公司，降低自身的风险损失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：通过签订合同，将风险转移给对方，降低自身的风险损失</a:t>
                </a:r>
                <a:endParaRPr/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风险转移措施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：购买与项目风险相关的保险，如工程保险、财产保险等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：在合同中明确各方的风险责任，如承包合同、租赁合同等</a:t>
                </a:r>
                <a:endParaRPr/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风险转移策略与措施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https://d.book118.com/935302241340011110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工程项目风险与保险管理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2024-09-16T11:42:33.126</cp:lastPrinted>
  <dcterms:created xsi:type="dcterms:W3CDTF">2024-09-16T03:42:33Z</dcterms:created>
  <dcterms:modified xsi:type="dcterms:W3CDTF">2024-09-16T03:42:35Z</dcterms:modified>
</cp:coreProperties>
</file>