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B2C54-0D19-4843-8E7A-B7173B3F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DE872-2F9A-4FE0-8688-257A27F36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72DC1-55C6-4112-9B0A-65B98FE7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F719D-E504-4B4D-BA69-DAA61243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89DED-14E6-432D-B9CA-E93FA8BA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65D17-95FF-4FEC-BF6F-95CE8463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6CC59-4747-404F-8A5D-206EAE0D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9F330-BF42-4589-835E-902396C6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3319B-5548-4627-A4CF-6A84281F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BAAC6-0C42-4347-A84C-40A2A8C8D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ED64A-48DA-4389-985D-C179111A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023102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智慧物流概论微课课件智慧装卸搬运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智慧装卸搬运技术及应用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智慧装卸搬运管理策略与方法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智慧装卸搬运挑战与解决方案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教学视频二维码附录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7" r="244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41" r="133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利用物联网、大数据、人工智能等技术手段，实现物流过程的智能化、自动化和高效化，提升物流运作效率和服务质量。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智慧物流正朝着更加智能化、自动化、可视化、协同化的方向发展，推动物流行业的转型升级。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智慧物流系统组成要素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306" r="243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919" r="149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8295" r="282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通过RFID、传感器等设备实现物品信息的实时采集和传输。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对海量物流数据进行分析挖掘，为决策提供支持。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应用机器学习、深度学习等技术实现智能调度、智能配送等。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包括自动化立体仓库、AGV小车、无人叉车等，实现物流过程的自动化操作。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国内智慧物流起步较晚，但发展迅猛，已涌现出一批优秀的智慧物流企业和解决方案提供商。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国外智慧物流发展较早，技术成熟度高，已形成较为完善的智慧物流体系和服务网络。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国内外智慧物流发展现状对比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64" b="4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装卸搬运是物流过程中的重要环节，直接影响物流效率和成本。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智慧装卸搬运能够实现自动化、智能化操作，提高装卸效率，减少人力成本，同时降低货物损坏率，提升客户满意度。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装卸搬运在智慧物流中地位与作用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智慧装卸搬运技术及应用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具备自动导航、搬运、定位、避障等功能，提高作业效率。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自动化叉车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采用AGV、AMR等机器人技术，实现物料自动搬运。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机器人搬运系统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通过传送带、滚筒等装置，实现物料连续、高效输送。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自动化输送线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自动化装卸搬运设备介绍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利用传感器采集的数据，进行实时分析，优化装卸搬运流程。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包括重力传感器、光电传感器、距离传感器等，用于实时监测物料状态。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通过物联网技术实现设备间的互联互通，提高装卸搬运智能化水平。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传感器与物联网技术在装卸搬运中应用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通过图像识别、语音识别等技术，实现装卸搬运过程的自动化、智能化。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利用机器学习算法对装卸搬运数据进行挖掘，发现潜在规律，提高预测准确性。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决策优化系统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基于人工智能和机器学习技术，构建决策优化系统，实现装卸搬运流程的最优化。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人工智能与机器学习优化装卸搬运流程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京东物流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采用自动化分拣系统、机器人搬运等技术，大幅提高装卸搬运效率。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顺丰速运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通过物联网技术对车辆、设备进行实时监控，确保装卸搬运过程的安全、高效。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亚马逊物流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利用人工智能和机器学习技术优化仓储管理，实现更高效的装卸搬运作业。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案例分析：成功企业实践分享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智慧装卸搬运管理策略与方法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https://d.book118.com/935302310204011120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2024-09-23T02:07:50.926</cp:lastPrinted>
  <dcterms:created xsi:type="dcterms:W3CDTF">2024-09-22T18:07:50Z</dcterms:created>
  <dcterms:modified xsi:type="dcterms:W3CDTF">2024-09-22T18:07:53Z</dcterms:modified>
</cp:coreProperties>
</file>