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80330A-AD02-43E6-AEE7-EFDF5BD371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B69D8-1938-439B-B328-5BC83F48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05AED-9AD7-40E9-BB18-741E2EC0F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88362-0901-46F8-A991-3BC7E1C81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3A3FF-CED7-4354-8091-C7AD73B00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9DA0F-4002-4AF1-AA28-1AD981B1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8A1CE-37F7-4DB6-A8A8-B0B8B0F1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390BA-8B1B-46E1-BAAD-DC73636B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3F35E-8C4B-414E-AC82-E4E42E22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CD41C-FCE5-4B56-97D2-59999A87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FD18C-1C3C-4171-B9E1-E70C39DA8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B0515-4077-4817-9426-86E29858C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5AB6AE3-C87E-4C77-8E60-9BAEF663A06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00BDDE-4F8E-4D0A-B3FE-C5366F6AD7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33441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多发性骨髓教学查房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骨髓病病因和分类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多发性骨髓炎的诊断方法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多发性骨髓炎的治疗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查房技巧与沟通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课程介绍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多发性骨髓教学查房课程旨在介绍查房的重要性和流程，探讨多发性骨髓病的病因、症状和诊断方法。强调学习查房技巧和与患者互动的重要性。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实际案例探讨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诊断思路分享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视频演示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手术操作展示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治疗过程解说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教学方法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讲座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介绍疾病概念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治疗方案讨论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多发性骨髓教学查房课程通过理论与实践相结合的教学方法，旨在帮助学生全面了解多发性骨髓疾病，掌握查房技巧，并提高对患者的关怀和沟通能力。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骨髓病病因和分类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骨髓病的概念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骨髓病是一类累及骨髓造血组织的疾病，包括多种类型。这些疾病会影响骨髓的正常功能，进而影响血液的生成和供应。了解骨髓病的概念对于诊断和治疗是至关重要的。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骨髓病的分类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0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62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急性骨髓病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发病急，病情重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治疗需迅速干预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慢性骨髓病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病程缓慢，治疗长期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预后较好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淋巴性骨髓病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与淋巴系统相关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易扩散至全身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多发性骨髓教学查房涉及到广泛的知识和临床经验，对于医务人员是一项重要任务。通过本章内容的学习，希望能够加深对骨髓病病因和分类的了解，为临床实践提供指导和帮助。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多发性骨髓炎的诊断方法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骨髓穿刺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骨髓穿刺是诊断多发性骨髓炎的重要方法之一，通过穿刺获取骨髓组织进行检测。医生会使用专用的针头从骨髓中获取样本，用于检查是否存在异常细胞或其他疾病迹象。这一步是确诊的重要依据之一。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2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骨髓穿刺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获取骨髓样本进行细胞学检查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可以发现异常细胞的存在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血细胞形态学检查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通过显微镜观察血细胞形态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可帮助鉴别病变类型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骨髓细胞遗传学检查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检测骨髓细胞的遗传学异常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有助于确定疾病的类型和预后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实验室检查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血常规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检查血液中各种成分的数量和比例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可发现贫血等异常情况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5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https://d.book118.com/935303344143011124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多发性骨髓教学查房</vt:lpstr>
      <vt:lpstr>目录</vt:lpstr>
      <vt:lpstr>第1章 简介</vt:lpstr>
      <vt:lpstr> </vt:lpstr>
      <vt:lpstr>教学方法</vt:lpstr>
      <vt:lpstr>总结</vt:lpstr>
      <vt:lpstr>第2章 骨髓病病因和分类</vt:lpstr>
      <vt:lpstr> </vt:lpstr>
      <vt:lpstr>骨髓病的分类</vt:lpstr>
      <vt:lpstr>结语</vt:lpstr>
      <vt:lpstr>第3章 多发性骨髓炎的诊断方法</vt:lpstr>
      <vt:lpstr> </vt:lpstr>
      <vt:lpstr>实验室检查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2024-09-28T19:36:58.350</cp:lastPrinted>
  <dcterms:created xsi:type="dcterms:W3CDTF">2024-09-28T11:36:58Z</dcterms:created>
  <dcterms:modified xsi:type="dcterms:W3CDTF">2024-09-28T11:37:00Z</dcterms:modified>
</cp:coreProperties>
</file>