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7FAD05-4C0E-48F9-9B6F-D0D16CB22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085C6-9151-4285-B476-6A28A2681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24F342-323B-43DC-8B15-1E5CBBC44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52CDC7-4B76-47CD-9E19-B917722F09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1EF7AE-5148-453D-8F87-5156AB9877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7C207D-2083-46D8-A381-4200F9A91F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5D0581-C51C-4296-A701-EC8CD27851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9F12A-8DD8-4844-95ED-B72861364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D9682A-3A80-4EC1-88F6-26B9C178B0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F7027-B89D-4F79-A53A-BD91F12B9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A20C5-2387-4C6E-90D5-37982359C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310130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系统集成企业的项目化变革状况</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系统集成企业现状及问题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项目化变革策略与路径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项目化变革实施过程与效果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项目化变革面临的挑战与对策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项目化变革对企业的影响与价值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传统模式的局限性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传统的系统集成企业往往采用线性、瀑布式的开发模式，难以适应快速变化的市场需求和客户需求。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项目化变革的兴起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为了应对市场挑战，提高效率和灵活性，越来越多的系统集成企业开始采用项目化的方式进行变革。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信息化时代的来临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随着互联网和信息技术的飞速发展，企业面临着数字化转型的压力和挑战，系统集成企业尤为如此。</a:t>
            </a:r>
          </a:p>
        </p:txBody>
      </p:sp>
      <p:pic>
        <p:nvPicPr>
          <p:cNvPr id="10" name="Picture 10"/>
          <p:cNvPicPr>
            <a:picLocks noChangeAspect="1"/>
          </p:cNvPicPr>
          <p:nvPr/>
        </p:nvPicPr>
        <p:blipFill>
          <a:blip r:embed="rId2"/>
          <a:srcRect l="14458" r="144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揭示现状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通过对系统集成企业的项目化变革状况进行研究，可以揭示当前企业面临的困境和挑战，以及项目化变革的现状和趋势。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提供借鉴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研究可以为其他系统集成企业或相关领域的企业提供借鉴和参考，帮助他们更好地理解和应对项目化变革。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通过深入研究和分析，可以发现项目化变革中存在的问题和不足，提出改进措施和建议，推动系统集成企业的持续发展和创新。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系统集成企业现状及问题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行业概述与发展趋势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行业概述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系统集成行业是信息技术领域的重要分支，涉及多个技术和领域的整合，为客户提供全面的解决方案。随着信息化和数字化的加速发展，系统集成行业市场需求不断增长。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未来，系统集成行业将继续朝着智能化、服务化和云化方向发展。人工智能、大数据等技术的融合应用将进一步推动系统集成行业的创新和发展。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当前，系统集成企业数量众多，但规模和技术水平参差不齐。部分企业缺乏核心竞争力，难以在激烈的市场竞争中脱颖而出。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问题分析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系统集成企业面临的主要问题包括技术更新迅速、客户需求多样化、项目管理复杂等。这些问题导致企业在项目实施过程中经常出现进度延误、成本超支等问题，严重影响企业的盈利能力和市场竞争力。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企业现状及问题分析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为了适应行业发展趋势和满足客户需求，系统集成企业必须进行变革，提高企业的核心竞争力。变革有助于企业优化资源配置，提高项目执行效率和质量，从而增强市场竞争力。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必要性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随着市场竞争的加剧和客户需求的变化，系统集成企业的变革需求越来越迫切。若不及时进行变革，企业可能面临市场份额下降、客户满意度降低等风险，进而影响企业的长期发展。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紧迫性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变革的必要性和紧迫性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项目化变革策略与路径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组织架构调整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建立适应项目化运作的组织架构，包括项目管理办公室、项目团队等，明确各层级职责和权力。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流程优化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对项目立项、计划、执行、监控和收尾等流程进行梳理和优化，提高项目运作效率。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资源整合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整合企业内部资源，包括人力、物力、财力等，为项目提供充分保障。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项目化变革策略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明确项目化变革的目标和范围，制定详细的变革计划和时间表。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初期准备</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选择具有代表性的项目进行试点，逐步推广项目化管理方法和工具。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试点实施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在试点成功的基础上，全面推广项目化管理，实现企业范围内的变革。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全面推广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项目化变革路径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专业的项目管理团队</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建立专业的项目管理团队，具备丰富的项目管理经验和技能，为项目提供有效的指导和服务。</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持续的培训和学习</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通过持续的培训和学习，提高企业员工对项目化管理的认识和技能水平，为变革提供有力的人才保障。</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完善的制度保障</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建立完善的项目管理制度和流程，确保项目的规范化运作和有效监控。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高层领导的支持</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企业高层领导对项目化变革的认可和支持是推动变革成功的关键因素。</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项目化变革实施过程与效果</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https://d.book118.com/935310130321011042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2024-09-04T08:20:55.752</cp:lastPrinted>
  <dcterms:created xsi:type="dcterms:W3CDTF">2024-09-04T00:20:55Z</dcterms:created>
  <dcterms:modified xsi:type="dcterms:W3CDTF">2024-09-04T00:20:57Z</dcterms:modified>
</cp:coreProperties>
</file>