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3577A-53B9-4D0C-8CE8-6966CE968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332C3-333B-4E53-B208-22745F1C6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1EF50-2077-414E-88A6-633541263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1EF79-BBC5-424A-9848-EA87E6FB0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B964C2-5E35-4C33-9BB2-D10719145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3EA29B-77FC-468B-AD09-41082BC69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FBF15B-0AF2-495C-8E5C-28631911D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713D7-6D43-424B-8122-2B56EEED2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A6CBF-EBFA-4E8B-B924-6CC0E9C35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79A1E-993B-4FFF-94B3-6B3A4E808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F05D0-8C63-4E34-AA5C-A9B287281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1114403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急诊科护士的麻醉安全与术后护理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麻醉安全基本概念与重要性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术前评估与准备工作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术中监测与应急处理措施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术后护理关键环节与注意事项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提高急诊科护士麻醉安全能力途径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总结：构建完善急诊科护士麻醉安全体系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麻醉安全基本概念与重要性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506" r="335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麻醉是一种通过药物或其他方法使病人整体或局部暂时失去感觉，以达到无痛进行手术治疗的目的。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根据作用范围和方式不同，麻醉可分为局部麻醉和全身麻醉两大类。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由于个体差异、药物反应等原因，麻醉过程中可能出现呼吸抑制、心率失常等风险。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术后可能出现恶心、呕吐、疼痛、感染等并发症，需密切观察并及时处理。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麻醉风险与并发症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麻醉并发症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急诊科护士需协助医生进行术前评估，了解病人病情、过敏史等相关信息，确保手术安全。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在手术过程中，急诊科护士需密切监测病人生命体征，及时发现并处理异常情况。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术中监测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手术结束后，急诊科护士需负责病人的术后护理，包括疼痛管理、并发症预防等，确保病人顺利康复。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急诊科护士在麻醉安全中角色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术前评估与准备工作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包括姓名、性别、年龄、住院号、床号、手术名称、手术部位等，确保信息准确无误。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核对患者基本信息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审查手术通知单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确认手术名称、时间、地点、麻醉方式、特殊需求等，了解手术过程及可能的风险。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了解患者的病情、病史、过敏史等相关信息，评估患者的身体状况及手术耐受能力。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患者信息核对及手术通知单审查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术前访视与教育指导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术前访视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在手术前一日或当日，对患者进行术前访视，了解患者的心理状况，解答患者的疑问，减轻患者的焦虑情绪。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向患者及家属介绍手术流程、麻醉方式、术后注意事项等，指导患者进行术前准备和术后康复。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签署知情同意书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确保患者及家属充分了解手术风险及麻醉风险，并签署知情同意书。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确保手术室环境整洁、安静，温度、湿度适宜，符合手术要求。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手术室环境准备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检查手术所需的麻醉机、监护仪、吸引器等设备是否完好，确保正常运行。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手术设备准备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根据手术需求准备相应的药品、耗材、血液制品等，确保手术顺利进行。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药品及物品准备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手术室环境及设备准备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术中监测与应急处理措施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心电监测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血压监测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呼吸监测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生命体征监测技巧和方法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337" r="1533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64" r="164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047" r="1604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持续观察心电图波形，注意心率、心律变化，及时发现并处理心律失常。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定时测量血压，保持血压在正常范围内，避免过高或过低。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观察呼吸频率、深度和节律，保持呼吸道通畅，及时发现并处理呼吸异常。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定时测量体温，注意保暖和降温措施，避免体温过高或过低。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密切观察患者病情变化，及时发现异常情况，如呼吸急促、心率失常、血压异常等。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发现异常情况后，立即报告麻醉医师和手术医师，同时采取相应应急处理措施。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异常情况识别及报告流程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https://d.book118.com/935311144033011101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2024-09-09T10:44:31.807</cp:lastPrinted>
  <dcterms:created xsi:type="dcterms:W3CDTF">2024-09-09T02:44:31Z</dcterms:created>
  <dcterms:modified xsi:type="dcterms:W3CDTF">2024-09-09T02:44:34Z</dcterms:modified>
</cp:coreProperties>
</file>