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D47B8-80BB-4BE1-AD64-94476486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46D64-C674-4DD1-973C-BCEB82AC4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568F6-8A24-483A-950B-A19BA3C0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18E41-8684-4E51-9067-FCA8F90E6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54E0C-D95A-4DEA-AC8A-91C75566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E2CB8-0EE9-4119-A553-52979C68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397F9-4C94-4CEC-9875-5B967B3E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DA2CD-5888-4DA7-B138-399C5A526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21C3B-DE20-42E9-A939-8D7D5A5A8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7E4B4-2C25-4D98-B2EE-34C8B620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98AB3-F500-4E0B-A837-BC46E75D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11201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信息化管理规章的主旨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信息化管理规章的实施与保障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信息化管理规章的成效评估与持续改进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信息化管理规章在企业中的实践应用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36" b="21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信息化时代的挑战与机遇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信息技术飞速发展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随着计算机、互联网、大数据等技术的不断进步，信息化时代已经来临，为企业带来了前所未有的挑战和机遇。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在全球化背景下，企业面临的市场竞争日益激烈，需要借助信息技术提高管理水平和运营效率。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消费者对产品和服务的需求越来越多样化、个性化，要求企业能够快速响应并满足不断变化的市场需求。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传统管理模式的局限性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传统的企业管理模式往往注重经验和直觉，缺乏科学性和系统性，难以适应信息化时代的发展要求。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信息化管理的优势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信息化管理能够整合企业内外部资源，优化业务流程，提高决策效率和准确性，是企业应对市场挑战的重要手段。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管理变革的紧迫性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随着信息化程度的不断加深，企业管理变革的需求越来越迫切，需要建立与之相适应的管理规章和制度。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企业管理变革的需求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417" b="11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通过制定信息化管理规章，可以明确各级管理人员在信息化建设中的职责和权限，规范信息化管理行为。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规范信息化管理行为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信息化管理规章可以指导企业科学、系统地开展信息化建设，提高信息化管理水平，推动企业向数字化、智能化转型。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提高信息化管理水平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通过制定和执行严格的信息化管理规章，可以加强企业信息安全防护，确保企业信息系统的安全稳定运行。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保障企业信息安全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信息化管理规章的作用与意义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信息化管理规章的核心内容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750" b="2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合理规划和管理信息化资源，确保资源的有效利用和投入产出比。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制定信息化战略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明确组织信息化的目标、方向和重点，确保与组织整体战略相一致。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利用信息技术为组织决策提供数据支持和分析，提高决策的科学性和准确性。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信息化战略规划与决策支持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包括计算机网络、数据中心、通信设备等硬件设施的规划和建设。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对信息化设备进行登记、配置、维护和更新，确保设备的正常运行和高效利用。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确保网络的稳定性、安全性和高效性，提供远程办公和在线服务等支持。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信息化基础设施建设与管理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按照组织需求和业务流程，进行信息系统的需求分析、设计、开发和测试。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推广和应用信息系统，提高组织的业务处理能力和管理效率。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对信息系统进行定期维护、升级和故障处理，确保系统的稳定性和可用性。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信息系统开发与应用管理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制定和执行信息安全策略，包括访问控制、数据加密、防病毒等措施。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对组织面临的信息安全风险进行评估和预测，采取相应的防范措施。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建立应急响应机制，及时应对信息安全事件，确保业务的连续性和数据的完整性。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信息化管理规章的实施与保障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设立专门的信息化管理部门，负责信息化规划、建设、运维等工作，确保信息化管理的专业性和系统性。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信息化管理部门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明确各部门的信息化管理职责，避免职责交叉和缺失，形成协同高效的工作机制。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根据信息化管理需要，合理配置专业人员，提高信息化管理水平和工作效率。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https://d.book118.com/935311201030011043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2024-09-04T18:15:54.870</cp:lastPrinted>
  <dcterms:created xsi:type="dcterms:W3CDTF">2024-09-04T10:15:54Z</dcterms:created>
  <dcterms:modified xsi:type="dcterms:W3CDTF">2024-09-04T10:15:56Z</dcterms:modified>
</cp:coreProperties>
</file>