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74236-FBDF-42A4-BAD3-55052E97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CD4F1-922F-40A0-8949-F67AF1DC3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3064D-E739-44BB-A03F-3E45A9E62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4D173-FE41-4991-A024-2B3D8B0B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04951-6935-403B-A2C8-FCBB42043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15DE1-3191-4ABC-B163-01752A8F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309AD-5E8A-493E-A3C7-246E5A44B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7FEEC-D3C3-45E1-94D8-2DFAD2BA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04275-C553-4719-A462-E91924B2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401DB-9E13-4645-A314-5C7756F8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8218E-6C3A-41AD-816F-C1EF7C31D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142320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水痘疾病预防模板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水痘疾病的控制与治疗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水痘疾病预防的宣传教育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水痘疾病预防的监管与政策建议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水痘是一种由水痘-带状疱疹病毒引起的传染性皮肤病。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水痘是一种常见的儿童疾病，通常在幼儿园、学校等儿童聚集的场所传播。水痘-带状疱疹病毒会影响人体的免疫系统，导致身体虚弱，容易感染其他疾病。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水痘疾病的定义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水痘主要通过空气飞沫传播，也可通过接触患者疱疹液或呼吸道分泌物传播。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存在于患者疱疹液、呼吸道分泌物和结膜分泌物中，当患者咳嗽、打喷嚏或说话时，会将带有病毒的飞沫散播到空气中，易感者吸入后即可感染。此外，直接接触患者疱疹液或呼吸道分泌物后，若未及时洗手，再接触其他物体或其他人，也可能造成病毒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水痘疾病的传播方式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水痘的发病症状包括发热、头痛、乏力等，皮肤上出现红色斑疹、丘疹和水疱。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感染后，通常会先出现发热、头痛、乏力等症状，持续1-2周后皮肤上开始出现红色斑疹、丘疹和水疱。水疱通常在2-3周内干燥结痂并脱落，但病毒会影响人体的免疫系统，导致身体虚弱，容易感染其他疾病。水痘并发症包括肺炎、心脏疾病等，严重时可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水痘疾病的发病症状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接种水痘疫苗是预防水痘最有效的方法，通过接种疫苗可以显著降低感染水痘的风险。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疫苗通常在儿童期接种，部分国家将水痘疫苗纳入儿童计划免疫，免费接种。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接种疫苗后，人体内产生了抗体，可以长期免疫，一般认为可维持30年左右。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接种水痘疫苗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避免触摸眼睛、鼻子和嘴巴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这些部位是病毒进入体内的主要途径。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经常开窗通风，保持室内空气新鲜。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经常用肥皂和流动水洗手，特别是在咳嗽或打喷嚏后、准备食物前、用餐时和上厕所后。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6042" r="26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64" b="146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避免接触水痘患者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水痘的传染性很强，在潜伏期和出疹期都可通过飞沫传播。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如果身边有人感染了水痘，应尽量减少接触，特别是儿童和身体虚弱的人。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在公共场所，如学校、幼儿园等，应保持一定的社交距离，避免与水痘患者接触。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43" r="169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睡眠不足会导致免疫系统功能下降，容易感染疾病。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摄入足够的蛋白质、维生素和矿物质，有助于增强免疫力。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适当的运动可以增强体质，提高免疫力。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吸烟和过量饮酒都会损害免疫系统功能。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避免吸烟和过量饮酒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水痘疾病的控制与治疗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https://d.book118.com/935314232032011044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2024-09-06T08:11:20.525</cp:lastPrinted>
  <dcterms:created xsi:type="dcterms:W3CDTF">2024-09-06T00:11:20Z</dcterms:created>
  <dcterms:modified xsi:type="dcterms:W3CDTF">2024-09-06T00:11:22Z</dcterms:modified>
</cp:coreProperties>
</file>